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1"/>
  </p:notesMasterIdLst>
  <p:handoutMasterIdLst>
    <p:handoutMasterId r:id="rId12"/>
  </p:handoutMasterIdLst>
  <p:sldIdLst>
    <p:sldId id="256" r:id="rId3"/>
    <p:sldId id="257" r:id="rId4"/>
    <p:sldId id="269" r:id="rId5"/>
    <p:sldId id="258" r:id="rId6"/>
    <p:sldId id="275" r:id="rId7"/>
    <p:sldId id="271" r:id="rId8"/>
    <p:sldId id="272" r:id="rId9"/>
    <p:sldId id="274" r:id="rId10"/>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434" autoAdjust="0"/>
  </p:normalViewPr>
  <p:slideViewPr>
    <p:cSldViewPr>
      <p:cViewPr varScale="1">
        <p:scale>
          <a:sx n="67" d="100"/>
          <a:sy n="67" d="100"/>
        </p:scale>
        <p:origin x="714" y="60"/>
      </p:cViewPr>
      <p:guideLst>
        <p:guide orient="horz" pos="2160"/>
        <p:guide orient="horz" pos="3888"/>
        <p:guide orient="horz" pos="432"/>
        <p:guide orient="horz" pos="3072"/>
        <p:guide orient="horz" pos="3408"/>
        <p:guide pos="3839"/>
        <p:guide pos="383"/>
        <p:guide pos="7295"/>
        <p:guide pos="815"/>
        <p:guide pos="2879"/>
        <p:guide pos="3071"/>
      </p:guideLst>
    </p:cSldViewPr>
  </p:slideViewPr>
  <p:outlineViewPr>
    <p:cViewPr>
      <p:scale>
        <a:sx n="33" d="100"/>
        <a:sy n="33" d="100"/>
      </p:scale>
      <p:origin x="0" y="-600"/>
    </p:cViewPr>
  </p:outlineViewPr>
  <p:notesTextViewPr>
    <p:cViewPr>
      <p:scale>
        <a:sx n="1" d="1"/>
        <a:sy n="1" d="1"/>
      </p:scale>
      <p:origin x="0" y="0"/>
    </p:cViewPr>
  </p:notesTextViewPr>
  <p:notesViewPr>
    <p:cSldViewPr showGuides="1">
      <p:cViewPr varScale="1">
        <p:scale>
          <a:sx n="80" d="100"/>
          <a:sy n="80" d="100"/>
        </p:scale>
        <p:origin x="317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43DD6-7908-4AFA-8F08-F5DA4913D758}" type="doc">
      <dgm:prSet loTypeId="urn:microsoft.com/office/officeart/2005/8/layout/hierarchy1" loCatId="hierarchy" qsTypeId="urn:microsoft.com/office/officeart/2005/8/quickstyle/simple1" qsCatId="simple" csTypeId="urn:microsoft.com/office/officeart/2005/8/colors/accent5_1" csCatId="accent5" phldr="1"/>
      <dgm:spPr/>
      <dgm:t>
        <a:bodyPr/>
        <a:lstStyle/>
        <a:p>
          <a:endParaRPr lang="en-US"/>
        </a:p>
      </dgm:t>
    </dgm:pt>
    <dgm:pt modelId="{6213EA93-67B3-4DEB-8CC6-93A0B2AF7CD7}">
      <dgm:prSet phldrT="[Text]"/>
      <dgm:spPr/>
      <dgm:t>
        <a:bodyPr/>
        <a:lstStyle/>
        <a:p>
          <a:r>
            <a:rPr lang="en-US" b="1" dirty="0" smtClean="0"/>
            <a:t>Mano </a:t>
          </a:r>
          <a:r>
            <a:rPr lang="en-US" b="1" dirty="0" err="1" smtClean="0"/>
            <a:t>Cadermanpulle</a:t>
          </a:r>
          <a:endParaRPr lang="en-US" b="1" dirty="0" smtClean="0"/>
        </a:p>
        <a:p>
          <a:r>
            <a:rPr lang="en-US" b="1" dirty="0" smtClean="0"/>
            <a:t>Account Director</a:t>
          </a:r>
          <a:endParaRPr lang="en-US" dirty="0"/>
        </a:p>
      </dgm:t>
    </dgm:pt>
    <dgm:pt modelId="{22F01FA1-DAEC-40BA-8433-5E146EC5406F}" type="parTrans" cxnId="{A43F2893-82A9-4D28-9685-E0BE99CB288E}">
      <dgm:prSet/>
      <dgm:spPr/>
      <dgm:t>
        <a:bodyPr/>
        <a:lstStyle/>
        <a:p>
          <a:endParaRPr lang="en-US"/>
        </a:p>
      </dgm:t>
    </dgm:pt>
    <dgm:pt modelId="{0B401069-F5DA-4C26-8D27-41C74B853B00}" type="sibTrans" cxnId="{A43F2893-82A9-4D28-9685-E0BE99CB288E}">
      <dgm:prSet/>
      <dgm:spPr/>
      <dgm:t>
        <a:bodyPr/>
        <a:lstStyle/>
        <a:p>
          <a:endParaRPr lang="en-US"/>
        </a:p>
      </dgm:t>
    </dgm:pt>
    <dgm:pt modelId="{34EF69ED-7733-43E5-9F02-75216E62B39D}">
      <dgm:prSet phldrT="[Text]"/>
      <dgm:spPr/>
      <dgm:t>
        <a:bodyPr/>
        <a:lstStyle/>
        <a:p>
          <a:r>
            <a:rPr lang="en-US" b="1" dirty="0" smtClean="0"/>
            <a:t>Guy Smith</a:t>
          </a:r>
        </a:p>
        <a:p>
          <a:r>
            <a:rPr lang="en-US" b="1" i="1" dirty="0" smtClean="0"/>
            <a:t>Specialist Manager/SME</a:t>
          </a:r>
          <a:r>
            <a:rPr lang="en-US" i="1" dirty="0" smtClean="0"/>
            <a:t>	</a:t>
          </a:r>
          <a:endParaRPr lang="en-US" i="1" dirty="0"/>
        </a:p>
      </dgm:t>
    </dgm:pt>
    <dgm:pt modelId="{D95CB556-0982-4642-9108-EFDA847395CF}" type="parTrans" cxnId="{4C3D5DA4-4E22-49D2-8A9A-EB38B09280C2}">
      <dgm:prSet/>
      <dgm:spPr/>
      <dgm:t>
        <a:bodyPr/>
        <a:lstStyle/>
        <a:p>
          <a:endParaRPr lang="en-US"/>
        </a:p>
      </dgm:t>
    </dgm:pt>
    <dgm:pt modelId="{B6844C36-BF59-4369-A225-8E816E956898}" type="sibTrans" cxnId="{4C3D5DA4-4E22-49D2-8A9A-EB38B09280C2}">
      <dgm:prSet/>
      <dgm:spPr/>
      <dgm:t>
        <a:bodyPr/>
        <a:lstStyle/>
        <a:p>
          <a:endParaRPr lang="en-US"/>
        </a:p>
      </dgm:t>
    </dgm:pt>
    <dgm:pt modelId="{CEC77832-0685-4061-85A9-2B7E04FC9927}">
      <dgm:prSet/>
      <dgm:spPr/>
      <dgm:t>
        <a:bodyPr/>
        <a:lstStyle/>
        <a:p>
          <a:r>
            <a:rPr lang="en-US" b="1" dirty="0" smtClean="0"/>
            <a:t>Vertical Market Delivery Consultant</a:t>
          </a:r>
          <a:endParaRPr lang="en-US" i="1" dirty="0"/>
        </a:p>
      </dgm:t>
    </dgm:pt>
    <dgm:pt modelId="{64522A3B-06D5-445A-B29E-95A5AD0616E8}" type="parTrans" cxnId="{ED06E7D1-B82C-4C60-B10C-44EEF35A638A}">
      <dgm:prSet/>
      <dgm:spPr/>
      <dgm:t>
        <a:bodyPr/>
        <a:lstStyle/>
        <a:p>
          <a:endParaRPr lang="en-US"/>
        </a:p>
      </dgm:t>
    </dgm:pt>
    <dgm:pt modelId="{DC723360-4464-4AC6-AC92-037B46B955A1}" type="sibTrans" cxnId="{ED06E7D1-B82C-4C60-B10C-44EEF35A638A}">
      <dgm:prSet/>
      <dgm:spPr/>
      <dgm:t>
        <a:bodyPr/>
        <a:lstStyle/>
        <a:p>
          <a:endParaRPr lang="en-US"/>
        </a:p>
      </dgm:t>
    </dgm:pt>
    <dgm:pt modelId="{9497D2F0-AED9-4CC8-831F-177A445E6114}">
      <dgm:prSet/>
      <dgm:spPr/>
      <dgm:t>
        <a:bodyPr/>
        <a:lstStyle/>
        <a:p>
          <a:r>
            <a:rPr lang="en-US" b="1" dirty="0" smtClean="0"/>
            <a:t>Vertical Market Delivery Consultant</a:t>
          </a:r>
          <a:endParaRPr lang="en-US" i="1" dirty="0"/>
        </a:p>
      </dgm:t>
    </dgm:pt>
    <dgm:pt modelId="{03C60D3E-A69D-489E-AC23-D2EF12F2CE12}" type="parTrans" cxnId="{B88A67B5-100A-48F1-9455-5D483BDB4B8F}">
      <dgm:prSet/>
      <dgm:spPr/>
      <dgm:t>
        <a:bodyPr/>
        <a:lstStyle/>
        <a:p>
          <a:endParaRPr lang="en-US"/>
        </a:p>
      </dgm:t>
    </dgm:pt>
    <dgm:pt modelId="{0E9A1C67-F77C-49EB-96B3-86F1B9D3FF94}" type="sibTrans" cxnId="{B88A67B5-100A-48F1-9455-5D483BDB4B8F}">
      <dgm:prSet/>
      <dgm:spPr/>
      <dgm:t>
        <a:bodyPr/>
        <a:lstStyle/>
        <a:p>
          <a:endParaRPr lang="en-US"/>
        </a:p>
      </dgm:t>
    </dgm:pt>
    <dgm:pt modelId="{EAF97F65-8743-416C-95B4-C2A504120B0F}">
      <dgm:prSet phldrT="[Text]"/>
      <dgm:spPr/>
      <dgm:t>
        <a:bodyPr/>
        <a:lstStyle/>
        <a:p>
          <a:r>
            <a:rPr lang="en-US" b="1" dirty="0" smtClean="0"/>
            <a:t>Gareth Evans </a:t>
          </a:r>
        </a:p>
        <a:p>
          <a:r>
            <a:rPr lang="en-US" b="1" i="1" dirty="0" smtClean="0"/>
            <a:t>Specialist Manager/SME</a:t>
          </a:r>
          <a:endParaRPr lang="en-US" i="1" dirty="0"/>
        </a:p>
      </dgm:t>
    </dgm:pt>
    <dgm:pt modelId="{15FC0DA2-D4A5-4ADB-8E29-59099AD0F12C}" type="parTrans" cxnId="{978388B3-EB8F-4139-B38A-114233FC2BB6}">
      <dgm:prSet/>
      <dgm:spPr/>
      <dgm:t>
        <a:bodyPr/>
        <a:lstStyle/>
        <a:p>
          <a:endParaRPr lang="en-US"/>
        </a:p>
      </dgm:t>
    </dgm:pt>
    <dgm:pt modelId="{EA3E39D9-C3F2-4BF2-B34A-03920DBAC485}" type="sibTrans" cxnId="{978388B3-EB8F-4139-B38A-114233FC2BB6}">
      <dgm:prSet/>
      <dgm:spPr/>
      <dgm:t>
        <a:bodyPr/>
        <a:lstStyle/>
        <a:p>
          <a:endParaRPr lang="en-US"/>
        </a:p>
      </dgm:t>
    </dgm:pt>
    <dgm:pt modelId="{146B5BCA-F4A0-4A38-B33B-EC8BFA2CE5CF}">
      <dgm:prSet/>
      <dgm:spPr/>
      <dgm:t>
        <a:bodyPr/>
        <a:lstStyle/>
        <a:p>
          <a:r>
            <a:rPr lang="en-US" b="1" dirty="0" smtClean="0"/>
            <a:t>Vertical Market Delivery Consultant</a:t>
          </a:r>
          <a:endParaRPr lang="en-US" i="1" dirty="0"/>
        </a:p>
      </dgm:t>
    </dgm:pt>
    <dgm:pt modelId="{FC127E7E-FFD8-4856-B22A-FC2DE70AAD12}" type="parTrans" cxnId="{5A1A34D1-58B2-4611-801D-A477054B8543}">
      <dgm:prSet/>
      <dgm:spPr/>
      <dgm:t>
        <a:bodyPr/>
        <a:lstStyle/>
        <a:p>
          <a:endParaRPr lang="en-US"/>
        </a:p>
      </dgm:t>
    </dgm:pt>
    <dgm:pt modelId="{861FB706-A371-43B4-A9C0-19E307330018}" type="sibTrans" cxnId="{5A1A34D1-58B2-4611-801D-A477054B8543}">
      <dgm:prSet/>
      <dgm:spPr/>
      <dgm:t>
        <a:bodyPr/>
        <a:lstStyle/>
        <a:p>
          <a:endParaRPr lang="en-US"/>
        </a:p>
      </dgm:t>
    </dgm:pt>
    <dgm:pt modelId="{164FCC03-4F21-4358-A0AA-BBEEBC094581}">
      <dgm:prSet/>
      <dgm:spPr/>
      <dgm:t>
        <a:bodyPr/>
        <a:lstStyle/>
        <a:p>
          <a:r>
            <a:rPr lang="en-US" b="1" dirty="0" smtClean="0"/>
            <a:t>Vertical Market Delivery Consultant</a:t>
          </a:r>
          <a:endParaRPr lang="en-US" i="1" dirty="0"/>
        </a:p>
      </dgm:t>
    </dgm:pt>
    <dgm:pt modelId="{EAAC9F3D-08AD-45A0-9A5F-D7390FFDB894}" type="parTrans" cxnId="{0E739519-AA6E-4D91-B367-27966A51932A}">
      <dgm:prSet/>
      <dgm:spPr/>
      <dgm:t>
        <a:bodyPr/>
        <a:lstStyle/>
        <a:p>
          <a:endParaRPr lang="en-US"/>
        </a:p>
      </dgm:t>
    </dgm:pt>
    <dgm:pt modelId="{FFB6B58E-C828-46F3-9736-BEC2483E4506}" type="sibTrans" cxnId="{0E739519-AA6E-4D91-B367-27966A51932A}">
      <dgm:prSet/>
      <dgm:spPr/>
      <dgm:t>
        <a:bodyPr/>
        <a:lstStyle/>
        <a:p>
          <a:endParaRPr lang="en-US"/>
        </a:p>
      </dgm:t>
    </dgm:pt>
    <dgm:pt modelId="{FB790FAE-9081-4482-965F-A132F8C0089D}">
      <dgm:prSet/>
      <dgm:spPr/>
      <dgm:t>
        <a:bodyPr/>
        <a:lstStyle/>
        <a:p>
          <a:r>
            <a:rPr lang="en-US" b="1" dirty="0" smtClean="0"/>
            <a:t>Vertical Market Delivery Consultant</a:t>
          </a:r>
          <a:endParaRPr lang="en-US" i="1" dirty="0"/>
        </a:p>
      </dgm:t>
    </dgm:pt>
    <dgm:pt modelId="{66E68178-24ED-41B5-B93B-EC8F7F4577B4}" type="parTrans" cxnId="{7E835D5D-2304-464B-A0B4-8F5DDDE65166}">
      <dgm:prSet/>
      <dgm:spPr/>
      <dgm:t>
        <a:bodyPr/>
        <a:lstStyle/>
        <a:p>
          <a:endParaRPr lang="en-US"/>
        </a:p>
      </dgm:t>
    </dgm:pt>
    <dgm:pt modelId="{F7A7ABE2-8DBF-4022-8CAF-71E6248F51D8}" type="sibTrans" cxnId="{7E835D5D-2304-464B-A0B4-8F5DDDE65166}">
      <dgm:prSet/>
      <dgm:spPr/>
      <dgm:t>
        <a:bodyPr/>
        <a:lstStyle/>
        <a:p>
          <a:endParaRPr lang="en-US"/>
        </a:p>
      </dgm:t>
    </dgm:pt>
    <dgm:pt modelId="{CFFFFC5D-AF08-4DBC-BBC6-D030BF6032CA}">
      <dgm:prSet phldrT="[Text]"/>
      <dgm:spPr/>
      <dgm:t>
        <a:bodyPr/>
        <a:lstStyle/>
        <a:p>
          <a:r>
            <a:rPr lang="en-US" b="1" dirty="0" smtClean="0"/>
            <a:t>William Taylor</a:t>
          </a:r>
        </a:p>
        <a:p>
          <a:r>
            <a:rPr lang="en-US" b="1" i="1" dirty="0" smtClean="0"/>
            <a:t>Specialist Manager/SME</a:t>
          </a:r>
          <a:endParaRPr lang="en-US" i="1" dirty="0"/>
        </a:p>
      </dgm:t>
    </dgm:pt>
    <dgm:pt modelId="{F35C7394-B5A1-4DA6-8CB6-266F244050FF}" type="parTrans" cxnId="{72C4CAF0-CFEA-4DFE-AF15-8865C2C67622}">
      <dgm:prSet/>
      <dgm:spPr/>
      <dgm:t>
        <a:bodyPr/>
        <a:lstStyle/>
        <a:p>
          <a:endParaRPr lang="en-US"/>
        </a:p>
      </dgm:t>
    </dgm:pt>
    <dgm:pt modelId="{F72DB7AB-BC64-42E9-8FCA-AB1A6321FB32}" type="sibTrans" cxnId="{72C4CAF0-CFEA-4DFE-AF15-8865C2C67622}">
      <dgm:prSet/>
      <dgm:spPr/>
      <dgm:t>
        <a:bodyPr/>
        <a:lstStyle/>
        <a:p>
          <a:endParaRPr lang="en-US"/>
        </a:p>
      </dgm:t>
    </dgm:pt>
    <dgm:pt modelId="{8A4215E9-DF47-499E-B09C-2F9AEDDEEAE9}">
      <dgm:prSet/>
      <dgm:spPr/>
      <dgm:t>
        <a:bodyPr/>
        <a:lstStyle/>
        <a:p>
          <a:r>
            <a:rPr lang="en-US" b="1" dirty="0" smtClean="0"/>
            <a:t>Vertical Market Delivery Consultant</a:t>
          </a:r>
          <a:endParaRPr lang="en-US" i="1" dirty="0"/>
        </a:p>
      </dgm:t>
    </dgm:pt>
    <dgm:pt modelId="{2C145E38-359D-4C52-A551-E5243663F61C}" type="parTrans" cxnId="{1802ADA0-5C5F-4A00-8ED5-5BD1DE217DB7}">
      <dgm:prSet/>
      <dgm:spPr/>
      <dgm:t>
        <a:bodyPr/>
        <a:lstStyle/>
        <a:p>
          <a:endParaRPr lang="en-US"/>
        </a:p>
      </dgm:t>
    </dgm:pt>
    <dgm:pt modelId="{73F09B71-913C-447D-A512-970083E781FB}" type="sibTrans" cxnId="{1802ADA0-5C5F-4A00-8ED5-5BD1DE217DB7}">
      <dgm:prSet/>
      <dgm:spPr/>
      <dgm:t>
        <a:bodyPr/>
        <a:lstStyle/>
        <a:p>
          <a:endParaRPr lang="en-US"/>
        </a:p>
      </dgm:t>
    </dgm:pt>
    <dgm:pt modelId="{1539CEEE-F833-450D-91EB-04F96A2AEAA2}">
      <dgm:prSet/>
      <dgm:spPr/>
      <dgm:t>
        <a:bodyPr/>
        <a:lstStyle/>
        <a:p>
          <a:r>
            <a:rPr lang="en-US" b="1" dirty="0" smtClean="0"/>
            <a:t>Vertical Market Delivery Consultant</a:t>
          </a:r>
          <a:endParaRPr lang="en-US" i="1" dirty="0"/>
        </a:p>
      </dgm:t>
    </dgm:pt>
    <dgm:pt modelId="{CE4DF660-7BD9-4C61-8058-864A150E86EF}" type="parTrans" cxnId="{5493F64F-7F27-43D3-815E-35D7FED6B37F}">
      <dgm:prSet/>
      <dgm:spPr/>
      <dgm:t>
        <a:bodyPr/>
        <a:lstStyle/>
        <a:p>
          <a:endParaRPr lang="en-US"/>
        </a:p>
      </dgm:t>
    </dgm:pt>
    <dgm:pt modelId="{30BAB5DF-8466-4945-A435-31F496D4106B}" type="sibTrans" cxnId="{5493F64F-7F27-43D3-815E-35D7FED6B37F}">
      <dgm:prSet/>
      <dgm:spPr/>
      <dgm:t>
        <a:bodyPr/>
        <a:lstStyle/>
        <a:p>
          <a:endParaRPr lang="en-US"/>
        </a:p>
      </dgm:t>
    </dgm:pt>
    <dgm:pt modelId="{7F5C8212-F3D4-43A4-A29B-CB4BB8C5A431}" type="pres">
      <dgm:prSet presAssocID="{07243DD6-7908-4AFA-8F08-F5DA4913D758}" presName="hierChild1" presStyleCnt="0">
        <dgm:presLayoutVars>
          <dgm:chPref val="1"/>
          <dgm:dir/>
          <dgm:animOne val="branch"/>
          <dgm:animLvl val="lvl"/>
          <dgm:resizeHandles/>
        </dgm:presLayoutVars>
      </dgm:prSet>
      <dgm:spPr/>
      <dgm:t>
        <a:bodyPr/>
        <a:lstStyle/>
        <a:p>
          <a:endParaRPr lang="en-US"/>
        </a:p>
      </dgm:t>
    </dgm:pt>
    <dgm:pt modelId="{CE8C80FB-60E7-4AF2-A5D4-70F61A3AF146}" type="pres">
      <dgm:prSet presAssocID="{6213EA93-67B3-4DEB-8CC6-93A0B2AF7CD7}" presName="hierRoot1" presStyleCnt="0"/>
      <dgm:spPr/>
    </dgm:pt>
    <dgm:pt modelId="{874EBE65-A3F8-4DDE-B261-0F583100BA2A}" type="pres">
      <dgm:prSet presAssocID="{6213EA93-67B3-4DEB-8CC6-93A0B2AF7CD7}" presName="composite" presStyleCnt="0"/>
      <dgm:spPr/>
    </dgm:pt>
    <dgm:pt modelId="{987E00FC-04B5-4421-A96F-CA460E2B19DF}" type="pres">
      <dgm:prSet presAssocID="{6213EA93-67B3-4DEB-8CC6-93A0B2AF7CD7}" presName="background" presStyleLbl="node0" presStyleIdx="0" presStyleCnt="1"/>
      <dgm:spPr/>
    </dgm:pt>
    <dgm:pt modelId="{868D9E49-D88B-430E-AC72-CD00412C6BE0}" type="pres">
      <dgm:prSet presAssocID="{6213EA93-67B3-4DEB-8CC6-93A0B2AF7CD7}" presName="text" presStyleLbl="fgAcc0" presStyleIdx="0" presStyleCnt="1">
        <dgm:presLayoutVars>
          <dgm:chPref val="3"/>
        </dgm:presLayoutVars>
      </dgm:prSet>
      <dgm:spPr/>
      <dgm:t>
        <a:bodyPr/>
        <a:lstStyle/>
        <a:p>
          <a:endParaRPr lang="en-US"/>
        </a:p>
      </dgm:t>
    </dgm:pt>
    <dgm:pt modelId="{EC468468-BDA1-487F-88FB-B9ABBC5E6DDC}" type="pres">
      <dgm:prSet presAssocID="{6213EA93-67B3-4DEB-8CC6-93A0B2AF7CD7}" presName="hierChild2" presStyleCnt="0"/>
      <dgm:spPr/>
    </dgm:pt>
    <dgm:pt modelId="{13E913A0-B01D-43F1-B1A3-E3D474304F95}" type="pres">
      <dgm:prSet presAssocID="{D95CB556-0982-4642-9108-EFDA847395CF}" presName="Name10" presStyleLbl="parChTrans1D2" presStyleIdx="0" presStyleCnt="3"/>
      <dgm:spPr/>
      <dgm:t>
        <a:bodyPr/>
        <a:lstStyle/>
        <a:p>
          <a:endParaRPr lang="en-US"/>
        </a:p>
      </dgm:t>
    </dgm:pt>
    <dgm:pt modelId="{339373E9-6044-4E5C-B394-68699903D761}" type="pres">
      <dgm:prSet presAssocID="{34EF69ED-7733-43E5-9F02-75216E62B39D}" presName="hierRoot2" presStyleCnt="0"/>
      <dgm:spPr/>
    </dgm:pt>
    <dgm:pt modelId="{E66E8E9E-A9EE-4EBF-AF12-4E81C04674B7}" type="pres">
      <dgm:prSet presAssocID="{34EF69ED-7733-43E5-9F02-75216E62B39D}" presName="composite2" presStyleCnt="0"/>
      <dgm:spPr/>
    </dgm:pt>
    <dgm:pt modelId="{814D968B-BB58-4009-A740-66AD03AAD2CC}" type="pres">
      <dgm:prSet presAssocID="{34EF69ED-7733-43E5-9F02-75216E62B39D}" presName="background2" presStyleLbl="node2" presStyleIdx="0" presStyleCnt="3"/>
      <dgm:spPr/>
    </dgm:pt>
    <dgm:pt modelId="{F95FE02B-F52A-4D21-AD4B-153872E225D6}" type="pres">
      <dgm:prSet presAssocID="{34EF69ED-7733-43E5-9F02-75216E62B39D}" presName="text2" presStyleLbl="fgAcc2" presStyleIdx="0" presStyleCnt="3">
        <dgm:presLayoutVars>
          <dgm:chPref val="3"/>
        </dgm:presLayoutVars>
      </dgm:prSet>
      <dgm:spPr/>
      <dgm:t>
        <a:bodyPr/>
        <a:lstStyle/>
        <a:p>
          <a:endParaRPr lang="en-US"/>
        </a:p>
      </dgm:t>
    </dgm:pt>
    <dgm:pt modelId="{FA39EFEE-422D-4ABA-B7F3-81DFB819FD0D}" type="pres">
      <dgm:prSet presAssocID="{34EF69ED-7733-43E5-9F02-75216E62B39D}" presName="hierChild3" presStyleCnt="0"/>
      <dgm:spPr/>
    </dgm:pt>
    <dgm:pt modelId="{BFC7338C-D613-42CE-A3C8-1E1BCE0FEA62}" type="pres">
      <dgm:prSet presAssocID="{64522A3B-06D5-445A-B29E-95A5AD0616E8}" presName="Name17" presStyleLbl="parChTrans1D3" presStyleIdx="0" presStyleCnt="7"/>
      <dgm:spPr/>
      <dgm:t>
        <a:bodyPr/>
        <a:lstStyle/>
        <a:p>
          <a:endParaRPr lang="en-US"/>
        </a:p>
      </dgm:t>
    </dgm:pt>
    <dgm:pt modelId="{C7C97D94-D7A0-4A40-85BC-A8BB7FC74897}" type="pres">
      <dgm:prSet presAssocID="{CEC77832-0685-4061-85A9-2B7E04FC9927}" presName="hierRoot3" presStyleCnt="0"/>
      <dgm:spPr/>
    </dgm:pt>
    <dgm:pt modelId="{2031A2F7-2F71-4B37-86FE-0EE755FCFE64}" type="pres">
      <dgm:prSet presAssocID="{CEC77832-0685-4061-85A9-2B7E04FC9927}" presName="composite3" presStyleCnt="0"/>
      <dgm:spPr/>
    </dgm:pt>
    <dgm:pt modelId="{BB1DA2C6-9035-47F3-AABE-8B758B6D19F0}" type="pres">
      <dgm:prSet presAssocID="{CEC77832-0685-4061-85A9-2B7E04FC9927}" presName="background3" presStyleLbl="node3" presStyleIdx="0" presStyleCnt="7"/>
      <dgm:spPr/>
    </dgm:pt>
    <dgm:pt modelId="{9D06AB76-11B4-4CAA-9887-9CEC3100795D}" type="pres">
      <dgm:prSet presAssocID="{CEC77832-0685-4061-85A9-2B7E04FC9927}" presName="text3" presStyleLbl="fgAcc3" presStyleIdx="0" presStyleCnt="7">
        <dgm:presLayoutVars>
          <dgm:chPref val="3"/>
        </dgm:presLayoutVars>
      </dgm:prSet>
      <dgm:spPr/>
      <dgm:t>
        <a:bodyPr/>
        <a:lstStyle/>
        <a:p>
          <a:endParaRPr lang="en-US"/>
        </a:p>
      </dgm:t>
    </dgm:pt>
    <dgm:pt modelId="{0FBA9DA4-F179-4E1B-A77C-ED9B91C4EB81}" type="pres">
      <dgm:prSet presAssocID="{CEC77832-0685-4061-85A9-2B7E04FC9927}" presName="hierChild4" presStyleCnt="0"/>
      <dgm:spPr/>
    </dgm:pt>
    <dgm:pt modelId="{E71D3D05-A41D-4581-93F6-4963BA212C02}" type="pres">
      <dgm:prSet presAssocID="{03C60D3E-A69D-489E-AC23-D2EF12F2CE12}" presName="Name17" presStyleLbl="parChTrans1D3" presStyleIdx="1" presStyleCnt="7"/>
      <dgm:spPr/>
      <dgm:t>
        <a:bodyPr/>
        <a:lstStyle/>
        <a:p>
          <a:endParaRPr lang="en-US"/>
        </a:p>
      </dgm:t>
    </dgm:pt>
    <dgm:pt modelId="{27E3339F-5AE3-4DCA-BA54-7237F92CC764}" type="pres">
      <dgm:prSet presAssocID="{9497D2F0-AED9-4CC8-831F-177A445E6114}" presName="hierRoot3" presStyleCnt="0"/>
      <dgm:spPr/>
    </dgm:pt>
    <dgm:pt modelId="{9F52A907-06F2-4EF8-979C-72A42B5EAD99}" type="pres">
      <dgm:prSet presAssocID="{9497D2F0-AED9-4CC8-831F-177A445E6114}" presName="composite3" presStyleCnt="0"/>
      <dgm:spPr/>
    </dgm:pt>
    <dgm:pt modelId="{C410A2C1-12AA-4197-9D2B-0529261F107A}" type="pres">
      <dgm:prSet presAssocID="{9497D2F0-AED9-4CC8-831F-177A445E6114}" presName="background3" presStyleLbl="node3" presStyleIdx="1" presStyleCnt="7"/>
      <dgm:spPr/>
    </dgm:pt>
    <dgm:pt modelId="{CFD81334-87C5-4BAE-8B17-A68BD1AC0BD4}" type="pres">
      <dgm:prSet presAssocID="{9497D2F0-AED9-4CC8-831F-177A445E6114}" presName="text3" presStyleLbl="fgAcc3" presStyleIdx="1" presStyleCnt="7" custLinFactNeighborX="-1936" custLinFactNeighborY="1536">
        <dgm:presLayoutVars>
          <dgm:chPref val="3"/>
        </dgm:presLayoutVars>
      </dgm:prSet>
      <dgm:spPr/>
      <dgm:t>
        <a:bodyPr/>
        <a:lstStyle/>
        <a:p>
          <a:endParaRPr lang="en-US"/>
        </a:p>
      </dgm:t>
    </dgm:pt>
    <dgm:pt modelId="{A5150FE9-C062-4E32-8FE0-AEF65E8E8DB1}" type="pres">
      <dgm:prSet presAssocID="{9497D2F0-AED9-4CC8-831F-177A445E6114}" presName="hierChild4" presStyleCnt="0"/>
      <dgm:spPr/>
    </dgm:pt>
    <dgm:pt modelId="{47C6150A-D796-4FB1-9AC7-64B824B4A8AC}" type="pres">
      <dgm:prSet presAssocID="{15FC0DA2-D4A5-4ADB-8E29-59099AD0F12C}" presName="Name10" presStyleLbl="parChTrans1D2" presStyleIdx="1" presStyleCnt="3"/>
      <dgm:spPr/>
      <dgm:t>
        <a:bodyPr/>
        <a:lstStyle/>
        <a:p>
          <a:endParaRPr lang="en-US"/>
        </a:p>
      </dgm:t>
    </dgm:pt>
    <dgm:pt modelId="{56059F83-EEDF-4592-9895-E2B4617E7D80}" type="pres">
      <dgm:prSet presAssocID="{EAF97F65-8743-416C-95B4-C2A504120B0F}" presName="hierRoot2" presStyleCnt="0"/>
      <dgm:spPr/>
    </dgm:pt>
    <dgm:pt modelId="{F9E8864B-0266-4B71-AE20-FF928823FD57}" type="pres">
      <dgm:prSet presAssocID="{EAF97F65-8743-416C-95B4-C2A504120B0F}" presName="composite2" presStyleCnt="0"/>
      <dgm:spPr/>
    </dgm:pt>
    <dgm:pt modelId="{E5517394-D959-43B0-B5C5-7EB48695E2C4}" type="pres">
      <dgm:prSet presAssocID="{EAF97F65-8743-416C-95B4-C2A504120B0F}" presName="background2" presStyleLbl="node2" presStyleIdx="1" presStyleCnt="3"/>
      <dgm:spPr/>
    </dgm:pt>
    <dgm:pt modelId="{D8BBCCEC-793A-4277-AD06-599860F93258}" type="pres">
      <dgm:prSet presAssocID="{EAF97F65-8743-416C-95B4-C2A504120B0F}" presName="text2" presStyleLbl="fgAcc2" presStyleIdx="1" presStyleCnt="3">
        <dgm:presLayoutVars>
          <dgm:chPref val="3"/>
        </dgm:presLayoutVars>
      </dgm:prSet>
      <dgm:spPr/>
      <dgm:t>
        <a:bodyPr/>
        <a:lstStyle/>
        <a:p>
          <a:endParaRPr lang="en-US"/>
        </a:p>
      </dgm:t>
    </dgm:pt>
    <dgm:pt modelId="{1A6630A3-7E00-4906-A0BD-3ABF17FEC00E}" type="pres">
      <dgm:prSet presAssocID="{EAF97F65-8743-416C-95B4-C2A504120B0F}" presName="hierChild3" presStyleCnt="0"/>
      <dgm:spPr/>
    </dgm:pt>
    <dgm:pt modelId="{EB928631-2B17-47FC-8968-E2AAB4978614}" type="pres">
      <dgm:prSet presAssocID="{FC127E7E-FFD8-4856-B22A-FC2DE70AAD12}" presName="Name17" presStyleLbl="parChTrans1D3" presStyleIdx="2" presStyleCnt="7"/>
      <dgm:spPr/>
      <dgm:t>
        <a:bodyPr/>
        <a:lstStyle/>
        <a:p>
          <a:endParaRPr lang="en-US"/>
        </a:p>
      </dgm:t>
    </dgm:pt>
    <dgm:pt modelId="{CD9CA8EB-33F0-44AB-AF20-115C2759A819}" type="pres">
      <dgm:prSet presAssocID="{146B5BCA-F4A0-4A38-B33B-EC8BFA2CE5CF}" presName="hierRoot3" presStyleCnt="0"/>
      <dgm:spPr/>
    </dgm:pt>
    <dgm:pt modelId="{38B9188F-55FB-43FB-9195-EE06A17987AE}" type="pres">
      <dgm:prSet presAssocID="{146B5BCA-F4A0-4A38-B33B-EC8BFA2CE5CF}" presName="composite3" presStyleCnt="0"/>
      <dgm:spPr/>
    </dgm:pt>
    <dgm:pt modelId="{3D56BD52-D03A-4047-AD41-D4D4A6EFB434}" type="pres">
      <dgm:prSet presAssocID="{146B5BCA-F4A0-4A38-B33B-EC8BFA2CE5CF}" presName="background3" presStyleLbl="node3" presStyleIdx="2" presStyleCnt="7"/>
      <dgm:spPr/>
    </dgm:pt>
    <dgm:pt modelId="{55FD57AA-D4E2-49CB-894F-A4546A90226D}" type="pres">
      <dgm:prSet presAssocID="{146B5BCA-F4A0-4A38-B33B-EC8BFA2CE5CF}" presName="text3" presStyleLbl="fgAcc3" presStyleIdx="2" presStyleCnt="7">
        <dgm:presLayoutVars>
          <dgm:chPref val="3"/>
        </dgm:presLayoutVars>
      </dgm:prSet>
      <dgm:spPr/>
      <dgm:t>
        <a:bodyPr/>
        <a:lstStyle/>
        <a:p>
          <a:endParaRPr lang="en-US"/>
        </a:p>
      </dgm:t>
    </dgm:pt>
    <dgm:pt modelId="{B723E493-FC94-4BA6-9B42-EE921A71E7B6}" type="pres">
      <dgm:prSet presAssocID="{146B5BCA-F4A0-4A38-B33B-EC8BFA2CE5CF}" presName="hierChild4" presStyleCnt="0"/>
      <dgm:spPr/>
    </dgm:pt>
    <dgm:pt modelId="{6B5FEBAB-8837-4482-8475-02454E646497}" type="pres">
      <dgm:prSet presAssocID="{EAAC9F3D-08AD-45A0-9A5F-D7390FFDB894}" presName="Name17" presStyleLbl="parChTrans1D3" presStyleIdx="3" presStyleCnt="7"/>
      <dgm:spPr/>
      <dgm:t>
        <a:bodyPr/>
        <a:lstStyle/>
        <a:p>
          <a:endParaRPr lang="en-US"/>
        </a:p>
      </dgm:t>
    </dgm:pt>
    <dgm:pt modelId="{6FD540EF-744F-48DA-A8EC-7F073B1CADF4}" type="pres">
      <dgm:prSet presAssocID="{164FCC03-4F21-4358-A0AA-BBEEBC094581}" presName="hierRoot3" presStyleCnt="0"/>
      <dgm:spPr/>
    </dgm:pt>
    <dgm:pt modelId="{6DDA07EF-6815-4476-90D5-8200789CEEB9}" type="pres">
      <dgm:prSet presAssocID="{164FCC03-4F21-4358-A0AA-BBEEBC094581}" presName="composite3" presStyleCnt="0"/>
      <dgm:spPr/>
    </dgm:pt>
    <dgm:pt modelId="{DCB1E33D-13EC-4E25-974B-BEC1BFAB8C57}" type="pres">
      <dgm:prSet presAssocID="{164FCC03-4F21-4358-A0AA-BBEEBC094581}" presName="background3" presStyleLbl="node3" presStyleIdx="3" presStyleCnt="7"/>
      <dgm:spPr/>
    </dgm:pt>
    <dgm:pt modelId="{12B6613B-3143-4290-BD1E-F9C795102D53}" type="pres">
      <dgm:prSet presAssocID="{164FCC03-4F21-4358-A0AA-BBEEBC094581}" presName="text3" presStyleLbl="fgAcc3" presStyleIdx="3" presStyleCnt="7">
        <dgm:presLayoutVars>
          <dgm:chPref val="3"/>
        </dgm:presLayoutVars>
      </dgm:prSet>
      <dgm:spPr/>
      <dgm:t>
        <a:bodyPr/>
        <a:lstStyle/>
        <a:p>
          <a:endParaRPr lang="en-US"/>
        </a:p>
      </dgm:t>
    </dgm:pt>
    <dgm:pt modelId="{0C3E7A23-657A-4D4E-8E8E-5F6F07AAE592}" type="pres">
      <dgm:prSet presAssocID="{164FCC03-4F21-4358-A0AA-BBEEBC094581}" presName="hierChild4" presStyleCnt="0"/>
      <dgm:spPr/>
    </dgm:pt>
    <dgm:pt modelId="{E14DB863-679E-4258-8402-2159575E641E}" type="pres">
      <dgm:prSet presAssocID="{66E68178-24ED-41B5-B93B-EC8F7F4577B4}" presName="Name17" presStyleLbl="parChTrans1D3" presStyleIdx="4" presStyleCnt="7"/>
      <dgm:spPr/>
      <dgm:t>
        <a:bodyPr/>
        <a:lstStyle/>
        <a:p>
          <a:endParaRPr lang="en-US"/>
        </a:p>
      </dgm:t>
    </dgm:pt>
    <dgm:pt modelId="{0812ACE5-CEE1-429F-995D-B9B65DA89E9F}" type="pres">
      <dgm:prSet presAssocID="{FB790FAE-9081-4482-965F-A132F8C0089D}" presName="hierRoot3" presStyleCnt="0"/>
      <dgm:spPr/>
    </dgm:pt>
    <dgm:pt modelId="{EB5D5F16-AFFD-46F2-A842-4FADEDF83D99}" type="pres">
      <dgm:prSet presAssocID="{FB790FAE-9081-4482-965F-A132F8C0089D}" presName="composite3" presStyleCnt="0"/>
      <dgm:spPr/>
    </dgm:pt>
    <dgm:pt modelId="{0D430ACC-0A24-4E88-8E41-B626B052AB56}" type="pres">
      <dgm:prSet presAssocID="{FB790FAE-9081-4482-965F-A132F8C0089D}" presName="background3" presStyleLbl="node3" presStyleIdx="4" presStyleCnt="7"/>
      <dgm:spPr/>
    </dgm:pt>
    <dgm:pt modelId="{154549B9-146B-470F-8DA8-7473A3C06B36}" type="pres">
      <dgm:prSet presAssocID="{FB790FAE-9081-4482-965F-A132F8C0089D}" presName="text3" presStyleLbl="fgAcc3" presStyleIdx="4" presStyleCnt="7">
        <dgm:presLayoutVars>
          <dgm:chPref val="3"/>
        </dgm:presLayoutVars>
      </dgm:prSet>
      <dgm:spPr/>
      <dgm:t>
        <a:bodyPr/>
        <a:lstStyle/>
        <a:p>
          <a:endParaRPr lang="en-US"/>
        </a:p>
      </dgm:t>
    </dgm:pt>
    <dgm:pt modelId="{62ED22C2-0A5E-4540-BB2B-C347CFFB4BD0}" type="pres">
      <dgm:prSet presAssocID="{FB790FAE-9081-4482-965F-A132F8C0089D}" presName="hierChild4" presStyleCnt="0"/>
      <dgm:spPr/>
    </dgm:pt>
    <dgm:pt modelId="{63C1F878-72D2-4A3E-8C52-F4A9B1783C33}" type="pres">
      <dgm:prSet presAssocID="{F35C7394-B5A1-4DA6-8CB6-266F244050FF}" presName="Name10" presStyleLbl="parChTrans1D2" presStyleIdx="2" presStyleCnt="3"/>
      <dgm:spPr/>
      <dgm:t>
        <a:bodyPr/>
        <a:lstStyle/>
        <a:p>
          <a:endParaRPr lang="en-US"/>
        </a:p>
      </dgm:t>
    </dgm:pt>
    <dgm:pt modelId="{1E81980F-514B-4025-9970-41BB1CADB2F6}" type="pres">
      <dgm:prSet presAssocID="{CFFFFC5D-AF08-4DBC-BBC6-D030BF6032CA}" presName="hierRoot2" presStyleCnt="0"/>
      <dgm:spPr/>
    </dgm:pt>
    <dgm:pt modelId="{761BEE10-E504-4CCC-A679-C64E921601B3}" type="pres">
      <dgm:prSet presAssocID="{CFFFFC5D-AF08-4DBC-BBC6-D030BF6032CA}" presName="composite2" presStyleCnt="0"/>
      <dgm:spPr/>
    </dgm:pt>
    <dgm:pt modelId="{53DA5E8F-87F9-40FC-9678-EFD0486B275A}" type="pres">
      <dgm:prSet presAssocID="{CFFFFC5D-AF08-4DBC-BBC6-D030BF6032CA}" presName="background2" presStyleLbl="node2" presStyleIdx="2" presStyleCnt="3"/>
      <dgm:spPr/>
    </dgm:pt>
    <dgm:pt modelId="{08017F3B-DDE1-42D3-931F-E089B2220CD1}" type="pres">
      <dgm:prSet presAssocID="{CFFFFC5D-AF08-4DBC-BBC6-D030BF6032CA}" presName="text2" presStyleLbl="fgAcc2" presStyleIdx="2" presStyleCnt="3">
        <dgm:presLayoutVars>
          <dgm:chPref val="3"/>
        </dgm:presLayoutVars>
      </dgm:prSet>
      <dgm:spPr/>
      <dgm:t>
        <a:bodyPr/>
        <a:lstStyle/>
        <a:p>
          <a:endParaRPr lang="en-US"/>
        </a:p>
      </dgm:t>
    </dgm:pt>
    <dgm:pt modelId="{505FF4D1-3B4E-4A8D-9FE0-D5F0BC0CBAFB}" type="pres">
      <dgm:prSet presAssocID="{CFFFFC5D-AF08-4DBC-BBC6-D030BF6032CA}" presName="hierChild3" presStyleCnt="0"/>
      <dgm:spPr/>
    </dgm:pt>
    <dgm:pt modelId="{119D0B73-716F-4D2A-AEE4-D492EC9766E1}" type="pres">
      <dgm:prSet presAssocID="{2C145E38-359D-4C52-A551-E5243663F61C}" presName="Name17" presStyleLbl="parChTrans1D3" presStyleIdx="5" presStyleCnt="7"/>
      <dgm:spPr/>
      <dgm:t>
        <a:bodyPr/>
        <a:lstStyle/>
        <a:p>
          <a:endParaRPr lang="en-US"/>
        </a:p>
      </dgm:t>
    </dgm:pt>
    <dgm:pt modelId="{46BC6F15-F313-40BB-BD7E-43CBB73FF9F8}" type="pres">
      <dgm:prSet presAssocID="{8A4215E9-DF47-499E-B09C-2F9AEDDEEAE9}" presName="hierRoot3" presStyleCnt="0"/>
      <dgm:spPr/>
    </dgm:pt>
    <dgm:pt modelId="{0CDCB363-A525-437F-8B66-557BC139DCF2}" type="pres">
      <dgm:prSet presAssocID="{8A4215E9-DF47-499E-B09C-2F9AEDDEEAE9}" presName="composite3" presStyleCnt="0"/>
      <dgm:spPr/>
    </dgm:pt>
    <dgm:pt modelId="{C1D5E974-C272-426D-9C3B-33FC0063D5F1}" type="pres">
      <dgm:prSet presAssocID="{8A4215E9-DF47-499E-B09C-2F9AEDDEEAE9}" presName="background3" presStyleLbl="node3" presStyleIdx="5" presStyleCnt="7"/>
      <dgm:spPr/>
    </dgm:pt>
    <dgm:pt modelId="{2890AA37-9CAE-47C1-8091-0E18D98AD0A1}" type="pres">
      <dgm:prSet presAssocID="{8A4215E9-DF47-499E-B09C-2F9AEDDEEAE9}" presName="text3" presStyleLbl="fgAcc3" presStyleIdx="5" presStyleCnt="7">
        <dgm:presLayoutVars>
          <dgm:chPref val="3"/>
        </dgm:presLayoutVars>
      </dgm:prSet>
      <dgm:spPr/>
      <dgm:t>
        <a:bodyPr/>
        <a:lstStyle/>
        <a:p>
          <a:endParaRPr lang="en-US"/>
        </a:p>
      </dgm:t>
    </dgm:pt>
    <dgm:pt modelId="{BD87BC4B-7992-4E45-80F6-5450369E5C47}" type="pres">
      <dgm:prSet presAssocID="{8A4215E9-DF47-499E-B09C-2F9AEDDEEAE9}" presName="hierChild4" presStyleCnt="0"/>
      <dgm:spPr/>
    </dgm:pt>
    <dgm:pt modelId="{86886F70-53AC-4A1D-B166-B252409AE4D6}" type="pres">
      <dgm:prSet presAssocID="{CE4DF660-7BD9-4C61-8058-864A150E86EF}" presName="Name17" presStyleLbl="parChTrans1D3" presStyleIdx="6" presStyleCnt="7"/>
      <dgm:spPr/>
      <dgm:t>
        <a:bodyPr/>
        <a:lstStyle/>
        <a:p>
          <a:endParaRPr lang="en-US"/>
        </a:p>
      </dgm:t>
    </dgm:pt>
    <dgm:pt modelId="{655DDC92-92EE-41CD-B10F-5D5A0D584C78}" type="pres">
      <dgm:prSet presAssocID="{1539CEEE-F833-450D-91EB-04F96A2AEAA2}" presName="hierRoot3" presStyleCnt="0"/>
      <dgm:spPr/>
    </dgm:pt>
    <dgm:pt modelId="{77CC0852-CC1D-4E4D-8572-4C03ABBFFC1B}" type="pres">
      <dgm:prSet presAssocID="{1539CEEE-F833-450D-91EB-04F96A2AEAA2}" presName="composite3" presStyleCnt="0"/>
      <dgm:spPr/>
    </dgm:pt>
    <dgm:pt modelId="{50D474EC-98DC-4737-BC55-92D95CD2A76F}" type="pres">
      <dgm:prSet presAssocID="{1539CEEE-F833-450D-91EB-04F96A2AEAA2}" presName="background3" presStyleLbl="node3" presStyleIdx="6" presStyleCnt="7"/>
      <dgm:spPr/>
    </dgm:pt>
    <dgm:pt modelId="{28F275B9-56B8-41B6-B830-2E9E5E01E9CB}" type="pres">
      <dgm:prSet presAssocID="{1539CEEE-F833-450D-91EB-04F96A2AEAA2}" presName="text3" presStyleLbl="fgAcc3" presStyleIdx="6" presStyleCnt="7">
        <dgm:presLayoutVars>
          <dgm:chPref val="3"/>
        </dgm:presLayoutVars>
      </dgm:prSet>
      <dgm:spPr/>
      <dgm:t>
        <a:bodyPr/>
        <a:lstStyle/>
        <a:p>
          <a:endParaRPr lang="en-US"/>
        </a:p>
      </dgm:t>
    </dgm:pt>
    <dgm:pt modelId="{479EEF34-32FF-44F2-B9DF-858C6F9E4A7F}" type="pres">
      <dgm:prSet presAssocID="{1539CEEE-F833-450D-91EB-04F96A2AEAA2}" presName="hierChild4" presStyleCnt="0"/>
      <dgm:spPr/>
    </dgm:pt>
  </dgm:ptLst>
  <dgm:cxnLst>
    <dgm:cxn modelId="{84C1218D-EB36-4B7A-B6DF-FBFA02E028E4}" type="presOf" srcId="{64522A3B-06D5-445A-B29E-95A5AD0616E8}" destId="{BFC7338C-D613-42CE-A3C8-1E1BCE0FEA62}" srcOrd="0" destOrd="0" presId="urn:microsoft.com/office/officeart/2005/8/layout/hierarchy1"/>
    <dgm:cxn modelId="{9E5E5ADF-6B6A-47DE-92D6-24FD55F2A7AF}" type="presOf" srcId="{CFFFFC5D-AF08-4DBC-BBC6-D030BF6032CA}" destId="{08017F3B-DDE1-42D3-931F-E089B2220CD1}" srcOrd="0" destOrd="0" presId="urn:microsoft.com/office/officeart/2005/8/layout/hierarchy1"/>
    <dgm:cxn modelId="{5A1A34D1-58B2-4611-801D-A477054B8543}" srcId="{EAF97F65-8743-416C-95B4-C2A504120B0F}" destId="{146B5BCA-F4A0-4A38-B33B-EC8BFA2CE5CF}" srcOrd="0" destOrd="0" parTransId="{FC127E7E-FFD8-4856-B22A-FC2DE70AAD12}" sibTransId="{861FB706-A371-43B4-A9C0-19E307330018}"/>
    <dgm:cxn modelId="{CC45FC1E-9FF2-478B-B395-83AB42D58B58}" type="presOf" srcId="{07243DD6-7908-4AFA-8F08-F5DA4913D758}" destId="{7F5C8212-F3D4-43A4-A29B-CB4BB8C5A431}" srcOrd="0" destOrd="0" presId="urn:microsoft.com/office/officeart/2005/8/layout/hierarchy1"/>
    <dgm:cxn modelId="{65607044-491E-42AB-8B30-5F9D7F67CAB7}" type="presOf" srcId="{164FCC03-4F21-4358-A0AA-BBEEBC094581}" destId="{12B6613B-3143-4290-BD1E-F9C795102D53}" srcOrd="0" destOrd="0" presId="urn:microsoft.com/office/officeart/2005/8/layout/hierarchy1"/>
    <dgm:cxn modelId="{0EE0C0AE-55EC-4304-BDEB-7BA6BDFC5A5F}" type="presOf" srcId="{146B5BCA-F4A0-4A38-B33B-EC8BFA2CE5CF}" destId="{55FD57AA-D4E2-49CB-894F-A4546A90226D}" srcOrd="0" destOrd="0" presId="urn:microsoft.com/office/officeart/2005/8/layout/hierarchy1"/>
    <dgm:cxn modelId="{69AA3C17-8A58-46B2-AD6B-0CC60AB97573}" type="presOf" srcId="{FC127E7E-FFD8-4856-B22A-FC2DE70AAD12}" destId="{EB928631-2B17-47FC-8968-E2AAB4978614}" srcOrd="0" destOrd="0" presId="urn:microsoft.com/office/officeart/2005/8/layout/hierarchy1"/>
    <dgm:cxn modelId="{DE3F442E-8FF6-483A-94A2-68C5C05FAC92}" type="presOf" srcId="{1539CEEE-F833-450D-91EB-04F96A2AEAA2}" destId="{28F275B9-56B8-41B6-B830-2E9E5E01E9CB}" srcOrd="0" destOrd="0" presId="urn:microsoft.com/office/officeart/2005/8/layout/hierarchy1"/>
    <dgm:cxn modelId="{72C4CAF0-CFEA-4DFE-AF15-8865C2C67622}" srcId="{6213EA93-67B3-4DEB-8CC6-93A0B2AF7CD7}" destId="{CFFFFC5D-AF08-4DBC-BBC6-D030BF6032CA}" srcOrd="2" destOrd="0" parTransId="{F35C7394-B5A1-4DA6-8CB6-266F244050FF}" sibTransId="{F72DB7AB-BC64-42E9-8FCA-AB1A6321FB32}"/>
    <dgm:cxn modelId="{E0F344B5-E2BA-49EB-8B8B-F72F01F4DE85}" type="presOf" srcId="{66E68178-24ED-41B5-B93B-EC8F7F4577B4}" destId="{E14DB863-679E-4258-8402-2159575E641E}" srcOrd="0" destOrd="0" presId="urn:microsoft.com/office/officeart/2005/8/layout/hierarchy1"/>
    <dgm:cxn modelId="{481C99CC-2B0D-44C6-A5AD-AB948CD7C719}" type="presOf" srcId="{CEC77832-0685-4061-85A9-2B7E04FC9927}" destId="{9D06AB76-11B4-4CAA-9887-9CEC3100795D}" srcOrd="0" destOrd="0" presId="urn:microsoft.com/office/officeart/2005/8/layout/hierarchy1"/>
    <dgm:cxn modelId="{7E835D5D-2304-464B-A0B4-8F5DDDE65166}" srcId="{EAF97F65-8743-416C-95B4-C2A504120B0F}" destId="{FB790FAE-9081-4482-965F-A132F8C0089D}" srcOrd="2" destOrd="0" parTransId="{66E68178-24ED-41B5-B93B-EC8F7F4577B4}" sibTransId="{F7A7ABE2-8DBF-4022-8CAF-71E6248F51D8}"/>
    <dgm:cxn modelId="{4C3D5DA4-4E22-49D2-8A9A-EB38B09280C2}" srcId="{6213EA93-67B3-4DEB-8CC6-93A0B2AF7CD7}" destId="{34EF69ED-7733-43E5-9F02-75216E62B39D}" srcOrd="0" destOrd="0" parTransId="{D95CB556-0982-4642-9108-EFDA847395CF}" sibTransId="{B6844C36-BF59-4369-A225-8E816E956898}"/>
    <dgm:cxn modelId="{FB8ED2CC-3FA3-499A-B53D-CE2657B6EFB8}" type="presOf" srcId="{EAAC9F3D-08AD-45A0-9A5F-D7390FFDB894}" destId="{6B5FEBAB-8837-4482-8475-02454E646497}" srcOrd="0" destOrd="0" presId="urn:microsoft.com/office/officeart/2005/8/layout/hierarchy1"/>
    <dgm:cxn modelId="{5493F64F-7F27-43D3-815E-35D7FED6B37F}" srcId="{CFFFFC5D-AF08-4DBC-BBC6-D030BF6032CA}" destId="{1539CEEE-F833-450D-91EB-04F96A2AEAA2}" srcOrd="1" destOrd="0" parTransId="{CE4DF660-7BD9-4C61-8058-864A150E86EF}" sibTransId="{30BAB5DF-8466-4945-A435-31F496D4106B}"/>
    <dgm:cxn modelId="{12DC5A85-7734-46FC-AC2C-90A114B036D2}" type="presOf" srcId="{D95CB556-0982-4642-9108-EFDA847395CF}" destId="{13E913A0-B01D-43F1-B1A3-E3D474304F95}" srcOrd="0" destOrd="0" presId="urn:microsoft.com/office/officeart/2005/8/layout/hierarchy1"/>
    <dgm:cxn modelId="{2C5D91B0-0C65-4ECB-AE78-E924F96CF6C8}" type="presOf" srcId="{9497D2F0-AED9-4CC8-831F-177A445E6114}" destId="{CFD81334-87C5-4BAE-8B17-A68BD1AC0BD4}" srcOrd="0" destOrd="0" presId="urn:microsoft.com/office/officeart/2005/8/layout/hierarchy1"/>
    <dgm:cxn modelId="{F468B3C0-A6C9-49C4-A37C-25C2A5F44D05}" type="presOf" srcId="{6213EA93-67B3-4DEB-8CC6-93A0B2AF7CD7}" destId="{868D9E49-D88B-430E-AC72-CD00412C6BE0}" srcOrd="0" destOrd="0" presId="urn:microsoft.com/office/officeart/2005/8/layout/hierarchy1"/>
    <dgm:cxn modelId="{978388B3-EB8F-4139-B38A-114233FC2BB6}" srcId="{6213EA93-67B3-4DEB-8CC6-93A0B2AF7CD7}" destId="{EAF97F65-8743-416C-95B4-C2A504120B0F}" srcOrd="1" destOrd="0" parTransId="{15FC0DA2-D4A5-4ADB-8E29-59099AD0F12C}" sibTransId="{EA3E39D9-C3F2-4BF2-B34A-03920DBAC485}"/>
    <dgm:cxn modelId="{B88A67B5-100A-48F1-9455-5D483BDB4B8F}" srcId="{34EF69ED-7733-43E5-9F02-75216E62B39D}" destId="{9497D2F0-AED9-4CC8-831F-177A445E6114}" srcOrd="1" destOrd="0" parTransId="{03C60D3E-A69D-489E-AC23-D2EF12F2CE12}" sibTransId="{0E9A1C67-F77C-49EB-96B3-86F1B9D3FF94}"/>
    <dgm:cxn modelId="{AC97519D-4380-490B-8266-E0F703ABD642}" type="presOf" srcId="{03C60D3E-A69D-489E-AC23-D2EF12F2CE12}" destId="{E71D3D05-A41D-4581-93F6-4963BA212C02}" srcOrd="0" destOrd="0" presId="urn:microsoft.com/office/officeart/2005/8/layout/hierarchy1"/>
    <dgm:cxn modelId="{167E56E4-7CF4-438A-AC26-58BEC91FA183}" type="presOf" srcId="{2C145E38-359D-4C52-A551-E5243663F61C}" destId="{119D0B73-716F-4D2A-AEE4-D492EC9766E1}" srcOrd="0" destOrd="0" presId="urn:microsoft.com/office/officeart/2005/8/layout/hierarchy1"/>
    <dgm:cxn modelId="{0025A083-09D0-481E-AEED-A34133B992DD}" type="presOf" srcId="{EAF97F65-8743-416C-95B4-C2A504120B0F}" destId="{D8BBCCEC-793A-4277-AD06-599860F93258}" srcOrd="0" destOrd="0" presId="urn:microsoft.com/office/officeart/2005/8/layout/hierarchy1"/>
    <dgm:cxn modelId="{ED560673-E7B3-4633-A804-8BA8650496C4}" type="presOf" srcId="{34EF69ED-7733-43E5-9F02-75216E62B39D}" destId="{F95FE02B-F52A-4D21-AD4B-153872E225D6}" srcOrd="0" destOrd="0" presId="urn:microsoft.com/office/officeart/2005/8/layout/hierarchy1"/>
    <dgm:cxn modelId="{3E94FAFA-1619-487C-8CFC-31ED05F5350F}" type="presOf" srcId="{F35C7394-B5A1-4DA6-8CB6-266F244050FF}" destId="{63C1F878-72D2-4A3E-8C52-F4A9B1783C33}" srcOrd="0" destOrd="0" presId="urn:microsoft.com/office/officeart/2005/8/layout/hierarchy1"/>
    <dgm:cxn modelId="{ED06E7D1-B82C-4C60-B10C-44EEF35A638A}" srcId="{34EF69ED-7733-43E5-9F02-75216E62B39D}" destId="{CEC77832-0685-4061-85A9-2B7E04FC9927}" srcOrd="0" destOrd="0" parTransId="{64522A3B-06D5-445A-B29E-95A5AD0616E8}" sibTransId="{DC723360-4464-4AC6-AC92-037B46B955A1}"/>
    <dgm:cxn modelId="{A43F2893-82A9-4D28-9685-E0BE99CB288E}" srcId="{07243DD6-7908-4AFA-8F08-F5DA4913D758}" destId="{6213EA93-67B3-4DEB-8CC6-93A0B2AF7CD7}" srcOrd="0" destOrd="0" parTransId="{22F01FA1-DAEC-40BA-8433-5E146EC5406F}" sibTransId="{0B401069-F5DA-4C26-8D27-41C74B853B00}"/>
    <dgm:cxn modelId="{F44CBE29-CD09-4F80-8FA2-EFBACEA3919D}" type="presOf" srcId="{FB790FAE-9081-4482-965F-A132F8C0089D}" destId="{154549B9-146B-470F-8DA8-7473A3C06B36}" srcOrd="0" destOrd="0" presId="urn:microsoft.com/office/officeart/2005/8/layout/hierarchy1"/>
    <dgm:cxn modelId="{1802ADA0-5C5F-4A00-8ED5-5BD1DE217DB7}" srcId="{CFFFFC5D-AF08-4DBC-BBC6-D030BF6032CA}" destId="{8A4215E9-DF47-499E-B09C-2F9AEDDEEAE9}" srcOrd="0" destOrd="0" parTransId="{2C145E38-359D-4C52-A551-E5243663F61C}" sibTransId="{73F09B71-913C-447D-A512-970083E781FB}"/>
    <dgm:cxn modelId="{0E739519-AA6E-4D91-B367-27966A51932A}" srcId="{EAF97F65-8743-416C-95B4-C2A504120B0F}" destId="{164FCC03-4F21-4358-A0AA-BBEEBC094581}" srcOrd="1" destOrd="0" parTransId="{EAAC9F3D-08AD-45A0-9A5F-D7390FFDB894}" sibTransId="{FFB6B58E-C828-46F3-9736-BEC2483E4506}"/>
    <dgm:cxn modelId="{E966680E-7165-4504-8A2E-61B1D13ECC7F}" type="presOf" srcId="{8A4215E9-DF47-499E-B09C-2F9AEDDEEAE9}" destId="{2890AA37-9CAE-47C1-8091-0E18D98AD0A1}" srcOrd="0" destOrd="0" presId="urn:microsoft.com/office/officeart/2005/8/layout/hierarchy1"/>
    <dgm:cxn modelId="{DA1855C2-EA32-4511-AA2A-73AE27976A00}" type="presOf" srcId="{15FC0DA2-D4A5-4ADB-8E29-59099AD0F12C}" destId="{47C6150A-D796-4FB1-9AC7-64B824B4A8AC}" srcOrd="0" destOrd="0" presId="urn:microsoft.com/office/officeart/2005/8/layout/hierarchy1"/>
    <dgm:cxn modelId="{D0263CE2-85AF-4DF4-958E-766BFCD690D8}" type="presOf" srcId="{CE4DF660-7BD9-4C61-8058-864A150E86EF}" destId="{86886F70-53AC-4A1D-B166-B252409AE4D6}" srcOrd="0" destOrd="0" presId="urn:microsoft.com/office/officeart/2005/8/layout/hierarchy1"/>
    <dgm:cxn modelId="{75161C48-387F-4104-8321-FB143D0D11E3}" type="presParOf" srcId="{7F5C8212-F3D4-43A4-A29B-CB4BB8C5A431}" destId="{CE8C80FB-60E7-4AF2-A5D4-70F61A3AF146}" srcOrd="0" destOrd="0" presId="urn:microsoft.com/office/officeart/2005/8/layout/hierarchy1"/>
    <dgm:cxn modelId="{08291664-5D59-4915-B22F-690746ADF671}" type="presParOf" srcId="{CE8C80FB-60E7-4AF2-A5D4-70F61A3AF146}" destId="{874EBE65-A3F8-4DDE-B261-0F583100BA2A}" srcOrd="0" destOrd="0" presId="urn:microsoft.com/office/officeart/2005/8/layout/hierarchy1"/>
    <dgm:cxn modelId="{F0369303-6B04-4C0E-B182-3B201AACBC50}" type="presParOf" srcId="{874EBE65-A3F8-4DDE-B261-0F583100BA2A}" destId="{987E00FC-04B5-4421-A96F-CA460E2B19DF}" srcOrd="0" destOrd="0" presId="urn:microsoft.com/office/officeart/2005/8/layout/hierarchy1"/>
    <dgm:cxn modelId="{9B883722-716E-4825-9BAA-265D6C9858F5}" type="presParOf" srcId="{874EBE65-A3F8-4DDE-B261-0F583100BA2A}" destId="{868D9E49-D88B-430E-AC72-CD00412C6BE0}" srcOrd="1" destOrd="0" presId="urn:microsoft.com/office/officeart/2005/8/layout/hierarchy1"/>
    <dgm:cxn modelId="{CD388FA5-0802-49DF-AE58-6C929F5910F9}" type="presParOf" srcId="{CE8C80FB-60E7-4AF2-A5D4-70F61A3AF146}" destId="{EC468468-BDA1-487F-88FB-B9ABBC5E6DDC}" srcOrd="1" destOrd="0" presId="urn:microsoft.com/office/officeart/2005/8/layout/hierarchy1"/>
    <dgm:cxn modelId="{07DF0554-BFB7-4754-942A-5584F3BF0128}" type="presParOf" srcId="{EC468468-BDA1-487F-88FB-B9ABBC5E6DDC}" destId="{13E913A0-B01D-43F1-B1A3-E3D474304F95}" srcOrd="0" destOrd="0" presId="urn:microsoft.com/office/officeart/2005/8/layout/hierarchy1"/>
    <dgm:cxn modelId="{E81E6B5D-815C-4BBF-BB9F-B8FEC0216A8F}" type="presParOf" srcId="{EC468468-BDA1-487F-88FB-B9ABBC5E6DDC}" destId="{339373E9-6044-4E5C-B394-68699903D761}" srcOrd="1" destOrd="0" presId="urn:microsoft.com/office/officeart/2005/8/layout/hierarchy1"/>
    <dgm:cxn modelId="{F55B4034-79E1-43BD-90E1-DA568AC14D57}" type="presParOf" srcId="{339373E9-6044-4E5C-B394-68699903D761}" destId="{E66E8E9E-A9EE-4EBF-AF12-4E81C04674B7}" srcOrd="0" destOrd="0" presId="urn:microsoft.com/office/officeart/2005/8/layout/hierarchy1"/>
    <dgm:cxn modelId="{31F44471-C691-414E-9BAF-35991DC6D7BF}" type="presParOf" srcId="{E66E8E9E-A9EE-4EBF-AF12-4E81C04674B7}" destId="{814D968B-BB58-4009-A740-66AD03AAD2CC}" srcOrd="0" destOrd="0" presId="urn:microsoft.com/office/officeart/2005/8/layout/hierarchy1"/>
    <dgm:cxn modelId="{32FB90C6-FFD9-4970-B55E-61FF7AE2B827}" type="presParOf" srcId="{E66E8E9E-A9EE-4EBF-AF12-4E81C04674B7}" destId="{F95FE02B-F52A-4D21-AD4B-153872E225D6}" srcOrd="1" destOrd="0" presId="urn:microsoft.com/office/officeart/2005/8/layout/hierarchy1"/>
    <dgm:cxn modelId="{D02B0BBE-7352-4068-BC65-0C3DC9953145}" type="presParOf" srcId="{339373E9-6044-4E5C-B394-68699903D761}" destId="{FA39EFEE-422D-4ABA-B7F3-81DFB819FD0D}" srcOrd="1" destOrd="0" presId="urn:microsoft.com/office/officeart/2005/8/layout/hierarchy1"/>
    <dgm:cxn modelId="{C674D1DC-3F1F-44D2-86C1-AB1D706B3D48}" type="presParOf" srcId="{FA39EFEE-422D-4ABA-B7F3-81DFB819FD0D}" destId="{BFC7338C-D613-42CE-A3C8-1E1BCE0FEA62}" srcOrd="0" destOrd="0" presId="urn:microsoft.com/office/officeart/2005/8/layout/hierarchy1"/>
    <dgm:cxn modelId="{DF59E45D-33A4-467D-B3D7-6B517637ED3D}" type="presParOf" srcId="{FA39EFEE-422D-4ABA-B7F3-81DFB819FD0D}" destId="{C7C97D94-D7A0-4A40-85BC-A8BB7FC74897}" srcOrd="1" destOrd="0" presId="urn:microsoft.com/office/officeart/2005/8/layout/hierarchy1"/>
    <dgm:cxn modelId="{9C7CE9FF-92E8-4BFC-808D-5945D928CEA5}" type="presParOf" srcId="{C7C97D94-D7A0-4A40-85BC-A8BB7FC74897}" destId="{2031A2F7-2F71-4B37-86FE-0EE755FCFE64}" srcOrd="0" destOrd="0" presId="urn:microsoft.com/office/officeart/2005/8/layout/hierarchy1"/>
    <dgm:cxn modelId="{F7A04BB6-D2F5-4577-AF37-450660CFF8C3}" type="presParOf" srcId="{2031A2F7-2F71-4B37-86FE-0EE755FCFE64}" destId="{BB1DA2C6-9035-47F3-AABE-8B758B6D19F0}" srcOrd="0" destOrd="0" presId="urn:microsoft.com/office/officeart/2005/8/layout/hierarchy1"/>
    <dgm:cxn modelId="{24C9F797-5C3A-4CB3-BB6D-8F4B56769668}" type="presParOf" srcId="{2031A2F7-2F71-4B37-86FE-0EE755FCFE64}" destId="{9D06AB76-11B4-4CAA-9887-9CEC3100795D}" srcOrd="1" destOrd="0" presId="urn:microsoft.com/office/officeart/2005/8/layout/hierarchy1"/>
    <dgm:cxn modelId="{68024440-AF36-4D2F-9F97-54E4BE3EDEE7}" type="presParOf" srcId="{C7C97D94-D7A0-4A40-85BC-A8BB7FC74897}" destId="{0FBA9DA4-F179-4E1B-A77C-ED9B91C4EB81}" srcOrd="1" destOrd="0" presId="urn:microsoft.com/office/officeart/2005/8/layout/hierarchy1"/>
    <dgm:cxn modelId="{44F891BF-022D-4B9D-8AFD-F9624D8FD31B}" type="presParOf" srcId="{FA39EFEE-422D-4ABA-B7F3-81DFB819FD0D}" destId="{E71D3D05-A41D-4581-93F6-4963BA212C02}" srcOrd="2" destOrd="0" presId="urn:microsoft.com/office/officeart/2005/8/layout/hierarchy1"/>
    <dgm:cxn modelId="{DE09F851-3845-43E4-9A2A-A9050F1F5A66}" type="presParOf" srcId="{FA39EFEE-422D-4ABA-B7F3-81DFB819FD0D}" destId="{27E3339F-5AE3-4DCA-BA54-7237F92CC764}" srcOrd="3" destOrd="0" presId="urn:microsoft.com/office/officeart/2005/8/layout/hierarchy1"/>
    <dgm:cxn modelId="{37EA48EE-811B-4FEE-ADEF-F64B71D4F5AB}" type="presParOf" srcId="{27E3339F-5AE3-4DCA-BA54-7237F92CC764}" destId="{9F52A907-06F2-4EF8-979C-72A42B5EAD99}" srcOrd="0" destOrd="0" presId="urn:microsoft.com/office/officeart/2005/8/layout/hierarchy1"/>
    <dgm:cxn modelId="{1B997F9A-1985-403B-9C02-18C300829260}" type="presParOf" srcId="{9F52A907-06F2-4EF8-979C-72A42B5EAD99}" destId="{C410A2C1-12AA-4197-9D2B-0529261F107A}" srcOrd="0" destOrd="0" presId="urn:microsoft.com/office/officeart/2005/8/layout/hierarchy1"/>
    <dgm:cxn modelId="{911A54FD-777D-4F98-B889-942C5F4B8581}" type="presParOf" srcId="{9F52A907-06F2-4EF8-979C-72A42B5EAD99}" destId="{CFD81334-87C5-4BAE-8B17-A68BD1AC0BD4}" srcOrd="1" destOrd="0" presId="urn:microsoft.com/office/officeart/2005/8/layout/hierarchy1"/>
    <dgm:cxn modelId="{65FCDE25-EFF6-49AA-BD00-8E3B794A04D8}" type="presParOf" srcId="{27E3339F-5AE3-4DCA-BA54-7237F92CC764}" destId="{A5150FE9-C062-4E32-8FE0-AEF65E8E8DB1}" srcOrd="1" destOrd="0" presId="urn:microsoft.com/office/officeart/2005/8/layout/hierarchy1"/>
    <dgm:cxn modelId="{8CB41435-9F21-4974-B69D-F496C24C934D}" type="presParOf" srcId="{EC468468-BDA1-487F-88FB-B9ABBC5E6DDC}" destId="{47C6150A-D796-4FB1-9AC7-64B824B4A8AC}" srcOrd="2" destOrd="0" presId="urn:microsoft.com/office/officeart/2005/8/layout/hierarchy1"/>
    <dgm:cxn modelId="{C6F1E2FF-4258-4561-A2F6-C968F6A43B6D}" type="presParOf" srcId="{EC468468-BDA1-487F-88FB-B9ABBC5E6DDC}" destId="{56059F83-EEDF-4592-9895-E2B4617E7D80}" srcOrd="3" destOrd="0" presId="urn:microsoft.com/office/officeart/2005/8/layout/hierarchy1"/>
    <dgm:cxn modelId="{31A9B817-F0AB-49CC-B1EB-6D03925E3D5C}" type="presParOf" srcId="{56059F83-EEDF-4592-9895-E2B4617E7D80}" destId="{F9E8864B-0266-4B71-AE20-FF928823FD57}" srcOrd="0" destOrd="0" presId="urn:microsoft.com/office/officeart/2005/8/layout/hierarchy1"/>
    <dgm:cxn modelId="{A47FDE44-5350-48ED-9904-4CBB1348D3EA}" type="presParOf" srcId="{F9E8864B-0266-4B71-AE20-FF928823FD57}" destId="{E5517394-D959-43B0-B5C5-7EB48695E2C4}" srcOrd="0" destOrd="0" presId="urn:microsoft.com/office/officeart/2005/8/layout/hierarchy1"/>
    <dgm:cxn modelId="{DBE479BB-FC08-493C-A07C-AC51BA97EDC5}" type="presParOf" srcId="{F9E8864B-0266-4B71-AE20-FF928823FD57}" destId="{D8BBCCEC-793A-4277-AD06-599860F93258}" srcOrd="1" destOrd="0" presId="urn:microsoft.com/office/officeart/2005/8/layout/hierarchy1"/>
    <dgm:cxn modelId="{5DE3DD46-59E6-4673-949A-19DDD4C08F70}" type="presParOf" srcId="{56059F83-EEDF-4592-9895-E2B4617E7D80}" destId="{1A6630A3-7E00-4906-A0BD-3ABF17FEC00E}" srcOrd="1" destOrd="0" presId="urn:microsoft.com/office/officeart/2005/8/layout/hierarchy1"/>
    <dgm:cxn modelId="{99CBE37C-9FF8-4C95-9510-09B9D370951B}" type="presParOf" srcId="{1A6630A3-7E00-4906-A0BD-3ABF17FEC00E}" destId="{EB928631-2B17-47FC-8968-E2AAB4978614}" srcOrd="0" destOrd="0" presId="urn:microsoft.com/office/officeart/2005/8/layout/hierarchy1"/>
    <dgm:cxn modelId="{4489D494-5359-4702-B4D7-4D4D090F6E04}" type="presParOf" srcId="{1A6630A3-7E00-4906-A0BD-3ABF17FEC00E}" destId="{CD9CA8EB-33F0-44AB-AF20-115C2759A819}" srcOrd="1" destOrd="0" presId="urn:microsoft.com/office/officeart/2005/8/layout/hierarchy1"/>
    <dgm:cxn modelId="{42895138-9C56-4283-A171-AA8D1517F7BB}" type="presParOf" srcId="{CD9CA8EB-33F0-44AB-AF20-115C2759A819}" destId="{38B9188F-55FB-43FB-9195-EE06A17987AE}" srcOrd="0" destOrd="0" presId="urn:microsoft.com/office/officeart/2005/8/layout/hierarchy1"/>
    <dgm:cxn modelId="{2EBF1B00-7EB7-453F-A008-A0B29BAB68A2}" type="presParOf" srcId="{38B9188F-55FB-43FB-9195-EE06A17987AE}" destId="{3D56BD52-D03A-4047-AD41-D4D4A6EFB434}" srcOrd="0" destOrd="0" presId="urn:microsoft.com/office/officeart/2005/8/layout/hierarchy1"/>
    <dgm:cxn modelId="{0454AFE6-CFF6-4306-BC91-1C1BD00E988B}" type="presParOf" srcId="{38B9188F-55FB-43FB-9195-EE06A17987AE}" destId="{55FD57AA-D4E2-49CB-894F-A4546A90226D}" srcOrd="1" destOrd="0" presId="urn:microsoft.com/office/officeart/2005/8/layout/hierarchy1"/>
    <dgm:cxn modelId="{A109C69C-386D-4902-B2BD-636D578D6B36}" type="presParOf" srcId="{CD9CA8EB-33F0-44AB-AF20-115C2759A819}" destId="{B723E493-FC94-4BA6-9B42-EE921A71E7B6}" srcOrd="1" destOrd="0" presId="urn:microsoft.com/office/officeart/2005/8/layout/hierarchy1"/>
    <dgm:cxn modelId="{B27E195B-9EC3-49C6-9506-D7F7EDEBB3D1}" type="presParOf" srcId="{1A6630A3-7E00-4906-A0BD-3ABF17FEC00E}" destId="{6B5FEBAB-8837-4482-8475-02454E646497}" srcOrd="2" destOrd="0" presId="urn:microsoft.com/office/officeart/2005/8/layout/hierarchy1"/>
    <dgm:cxn modelId="{EBA61A7C-82B6-42F6-BDD0-6F4DD0E871B2}" type="presParOf" srcId="{1A6630A3-7E00-4906-A0BD-3ABF17FEC00E}" destId="{6FD540EF-744F-48DA-A8EC-7F073B1CADF4}" srcOrd="3" destOrd="0" presId="urn:microsoft.com/office/officeart/2005/8/layout/hierarchy1"/>
    <dgm:cxn modelId="{C9C351F4-0ED1-492E-9718-3E23EAC776CB}" type="presParOf" srcId="{6FD540EF-744F-48DA-A8EC-7F073B1CADF4}" destId="{6DDA07EF-6815-4476-90D5-8200789CEEB9}" srcOrd="0" destOrd="0" presId="urn:microsoft.com/office/officeart/2005/8/layout/hierarchy1"/>
    <dgm:cxn modelId="{5EB56FBF-B687-470A-8384-BCB67DD955A2}" type="presParOf" srcId="{6DDA07EF-6815-4476-90D5-8200789CEEB9}" destId="{DCB1E33D-13EC-4E25-974B-BEC1BFAB8C57}" srcOrd="0" destOrd="0" presId="urn:microsoft.com/office/officeart/2005/8/layout/hierarchy1"/>
    <dgm:cxn modelId="{FE60BD86-CCE5-4690-8CF9-3B10B7C5024C}" type="presParOf" srcId="{6DDA07EF-6815-4476-90D5-8200789CEEB9}" destId="{12B6613B-3143-4290-BD1E-F9C795102D53}" srcOrd="1" destOrd="0" presId="urn:microsoft.com/office/officeart/2005/8/layout/hierarchy1"/>
    <dgm:cxn modelId="{7E4F18D5-1F69-477A-9B0A-E5B43EA133D0}" type="presParOf" srcId="{6FD540EF-744F-48DA-A8EC-7F073B1CADF4}" destId="{0C3E7A23-657A-4D4E-8E8E-5F6F07AAE592}" srcOrd="1" destOrd="0" presId="urn:microsoft.com/office/officeart/2005/8/layout/hierarchy1"/>
    <dgm:cxn modelId="{7EB1B84A-6066-4187-B29C-C2B58F5DA6C2}" type="presParOf" srcId="{1A6630A3-7E00-4906-A0BD-3ABF17FEC00E}" destId="{E14DB863-679E-4258-8402-2159575E641E}" srcOrd="4" destOrd="0" presId="urn:microsoft.com/office/officeart/2005/8/layout/hierarchy1"/>
    <dgm:cxn modelId="{6C29B9DB-2DAF-45DC-A63D-55E830B69695}" type="presParOf" srcId="{1A6630A3-7E00-4906-A0BD-3ABF17FEC00E}" destId="{0812ACE5-CEE1-429F-995D-B9B65DA89E9F}" srcOrd="5" destOrd="0" presId="urn:microsoft.com/office/officeart/2005/8/layout/hierarchy1"/>
    <dgm:cxn modelId="{DC70BD08-724A-42E5-94BC-5ECA420CBB08}" type="presParOf" srcId="{0812ACE5-CEE1-429F-995D-B9B65DA89E9F}" destId="{EB5D5F16-AFFD-46F2-A842-4FADEDF83D99}" srcOrd="0" destOrd="0" presId="urn:microsoft.com/office/officeart/2005/8/layout/hierarchy1"/>
    <dgm:cxn modelId="{E116D691-CA9E-4CE6-8196-CD3CBEB325D0}" type="presParOf" srcId="{EB5D5F16-AFFD-46F2-A842-4FADEDF83D99}" destId="{0D430ACC-0A24-4E88-8E41-B626B052AB56}" srcOrd="0" destOrd="0" presId="urn:microsoft.com/office/officeart/2005/8/layout/hierarchy1"/>
    <dgm:cxn modelId="{0C6C56EF-5397-4936-8F7E-90ECD1263742}" type="presParOf" srcId="{EB5D5F16-AFFD-46F2-A842-4FADEDF83D99}" destId="{154549B9-146B-470F-8DA8-7473A3C06B36}" srcOrd="1" destOrd="0" presId="urn:microsoft.com/office/officeart/2005/8/layout/hierarchy1"/>
    <dgm:cxn modelId="{1257781A-8EEE-4D40-959E-FC952A1E8DE9}" type="presParOf" srcId="{0812ACE5-CEE1-429F-995D-B9B65DA89E9F}" destId="{62ED22C2-0A5E-4540-BB2B-C347CFFB4BD0}" srcOrd="1" destOrd="0" presId="urn:microsoft.com/office/officeart/2005/8/layout/hierarchy1"/>
    <dgm:cxn modelId="{F8D89D67-5276-4880-80EF-28948FD1A53B}" type="presParOf" srcId="{EC468468-BDA1-487F-88FB-B9ABBC5E6DDC}" destId="{63C1F878-72D2-4A3E-8C52-F4A9B1783C33}" srcOrd="4" destOrd="0" presId="urn:microsoft.com/office/officeart/2005/8/layout/hierarchy1"/>
    <dgm:cxn modelId="{913F14BB-7D05-45C9-8565-DD2796F63A66}" type="presParOf" srcId="{EC468468-BDA1-487F-88FB-B9ABBC5E6DDC}" destId="{1E81980F-514B-4025-9970-41BB1CADB2F6}" srcOrd="5" destOrd="0" presId="urn:microsoft.com/office/officeart/2005/8/layout/hierarchy1"/>
    <dgm:cxn modelId="{D52AF7B2-7635-4CD7-A6D8-6CA8A509A505}" type="presParOf" srcId="{1E81980F-514B-4025-9970-41BB1CADB2F6}" destId="{761BEE10-E504-4CCC-A679-C64E921601B3}" srcOrd="0" destOrd="0" presId="urn:microsoft.com/office/officeart/2005/8/layout/hierarchy1"/>
    <dgm:cxn modelId="{F9A1154C-F4DC-41D1-97A9-1937569CF229}" type="presParOf" srcId="{761BEE10-E504-4CCC-A679-C64E921601B3}" destId="{53DA5E8F-87F9-40FC-9678-EFD0486B275A}" srcOrd="0" destOrd="0" presId="urn:microsoft.com/office/officeart/2005/8/layout/hierarchy1"/>
    <dgm:cxn modelId="{261B42C6-A9AA-4AF6-AC57-1219C8FEB9E0}" type="presParOf" srcId="{761BEE10-E504-4CCC-A679-C64E921601B3}" destId="{08017F3B-DDE1-42D3-931F-E089B2220CD1}" srcOrd="1" destOrd="0" presId="urn:microsoft.com/office/officeart/2005/8/layout/hierarchy1"/>
    <dgm:cxn modelId="{664D15CC-5EE6-41FA-8704-100D88CFE0AA}" type="presParOf" srcId="{1E81980F-514B-4025-9970-41BB1CADB2F6}" destId="{505FF4D1-3B4E-4A8D-9FE0-D5F0BC0CBAFB}" srcOrd="1" destOrd="0" presId="urn:microsoft.com/office/officeart/2005/8/layout/hierarchy1"/>
    <dgm:cxn modelId="{0C633224-29E8-4568-A37C-CC99F244C0A4}" type="presParOf" srcId="{505FF4D1-3B4E-4A8D-9FE0-D5F0BC0CBAFB}" destId="{119D0B73-716F-4D2A-AEE4-D492EC9766E1}" srcOrd="0" destOrd="0" presId="urn:microsoft.com/office/officeart/2005/8/layout/hierarchy1"/>
    <dgm:cxn modelId="{56BB1C63-EBAA-4B20-857E-2A8E7C8DDBE8}" type="presParOf" srcId="{505FF4D1-3B4E-4A8D-9FE0-D5F0BC0CBAFB}" destId="{46BC6F15-F313-40BB-BD7E-43CBB73FF9F8}" srcOrd="1" destOrd="0" presId="urn:microsoft.com/office/officeart/2005/8/layout/hierarchy1"/>
    <dgm:cxn modelId="{38608589-D37C-45D5-A196-890A7C7D35C5}" type="presParOf" srcId="{46BC6F15-F313-40BB-BD7E-43CBB73FF9F8}" destId="{0CDCB363-A525-437F-8B66-557BC139DCF2}" srcOrd="0" destOrd="0" presId="urn:microsoft.com/office/officeart/2005/8/layout/hierarchy1"/>
    <dgm:cxn modelId="{050AD1C9-B195-4BFB-9997-20AC719A7221}" type="presParOf" srcId="{0CDCB363-A525-437F-8B66-557BC139DCF2}" destId="{C1D5E974-C272-426D-9C3B-33FC0063D5F1}" srcOrd="0" destOrd="0" presId="urn:microsoft.com/office/officeart/2005/8/layout/hierarchy1"/>
    <dgm:cxn modelId="{348CE7B9-626C-42C4-AC1F-B10D40026E00}" type="presParOf" srcId="{0CDCB363-A525-437F-8B66-557BC139DCF2}" destId="{2890AA37-9CAE-47C1-8091-0E18D98AD0A1}" srcOrd="1" destOrd="0" presId="urn:microsoft.com/office/officeart/2005/8/layout/hierarchy1"/>
    <dgm:cxn modelId="{27943A16-06D9-43D9-923B-FE157DEF3B60}" type="presParOf" srcId="{46BC6F15-F313-40BB-BD7E-43CBB73FF9F8}" destId="{BD87BC4B-7992-4E45-80F6-5450369E5C47}" srcOrd="1" destOrd="0" presId="urn:microsoft.com/office/officeart/2005/8/layout/hierarchy1"/>
    <dgm:cxn modelId="{E73DE6E3-18E0-463C-86D5-A3F489CDC8E8}" type="presParOf" srcId="{505FF4D1-3B4E-4A8D-9FE0-D5F0BC0CBAFB}" destId="{86886F70-53AC-4A1D-B166-B252409AE4D6}" srcOrd="2" destOrd="0" presId="urn:microsoft.com/office/officeart/2005/8/layout/hierarchy1"/>
    <dgm:cxn modelId="{2C293D84-7CB8-4391-ADB2-146C8E163989}" type="presParOf" srcId="{505FF4D1-3B4E-4A8D-9FE0-D5F0BC0CBAFB}" destId="{655DDC92-92EE-41CD-B10F-5D5A0D584C78}" srcOrd="3" destOrd="0" presId="urn:microsoft.com/office/officeart/2005/8/layout/hierarchy1"/>
    <dgm:cxn modelId="{94F31BAB-8AC7-4D91-8380-4A4C27FE3088}" type="presParOf" srcId="{655DDC92-92EE-41CD-B10F-5D5A0D584C78}" destId="{77CC0852-CC1D-4E4D-8572-4C03ABBFFC1B}" srcOrd="0" destOrd="0" presId="urn:microsoft.com/office/officeart/2005/8/layout/hierarchy1"/>
    <dgm:cxn modelId="{74650DE7-5F32-4FA9-8F81-EFF82E3B754D}" type="presParOf" srcId="{77CC0852-CC1D-4E4D-8572-4C03ABBFFC1B}" destId="{50D474EC-98DC-4737-BC55-92D95CD2A76F}" srcOrd="0" destOrd="0" presId="urn:microsoft.com/office/officeart/2005/8/layout/hierarchy1"/>
    <dgm:cxn modelId="{E97A0503-E874-4F4B-9CDA-355949CE4397}" type="presParOf" srcId="{77CC0852-CC1D-4E4D-8572-4C03ABBFFC1B}" destId="{28F275B9-56B8-41B6-B830-2E9E5E01E9CB}" srcOrd="1" destOrd="0" presId="urn:microsoft.com/office/officeart/2005/8/layout/hierarchy1"/>
    <dgm:cxn modelId="{8ABE93AE-AA88-449A-B812-2BD5EF2E9ADD}" type="presParOf" srcId="{655DDC92-92EE-41CD-B10F-5D5A0D584C78}" destId="{479EEF34-32FF-44F2-B9DF-858C6F9E4A7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C8CEC3D-96F7-401F-9673-3EE7F75C9C5B}" type="datetimeFigureOut">
              <a:rPr lang="en-US"/>
              <a:t>12/07/2016</a:t>
            </a:fld>
            <a:endParaRPr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032BCF4-D26D-4DAF-9F57-FE1E61FE7935}" type="datetimeFigureOut">
              <a:rPr lang="en-US"/>
              <a:t>12/07/2016</a:t>
            </a:fld>
            <a:endParaRPr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353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2</a:t>
            </a:fld>
            <a:endParaRPr lang="en-US" dirty="0"/>
          </a:p>
        </p:txBody>
      </p:sp>
    </p:spTree>
    <p:extLst>
      <p:ext uri="{BB962C8B-B14F-4D97-AF65-F5344CB8AC3E}">
        <p14:creationId xmlns:p14="http://schemas.microsoft.com/office/powerpoint/2010/main" val="1131171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p:cNvGrpSpPr/>
          <p:nvPr/>
        </p:nvGrpSpPr>
        <p:grpSpPr>
          <a:xfrm>
            <a:off x="31542" y="-1"/>
            <a:ext cx="12190413" cy="6858001"/>
            <a:chOff x="-1588" y="0"/>
            <a:chExt cx="12190413" cy="6858001"/>
          </a:xfrm>
        </p:grpSpPr>
        <p:sp>
          <p:nvSpPr>
            <p:cNvPr id="11" name="Rectangle 10"/>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grpSp>
      <p:sp>
        <p:nvSpPr>
          <p:cNvPr id="8" name="Date Placeholder 7"/>
          <p:cNvSpPr>
            <a:spLocks noGrp="1"/>
          </p:cNvSpPr>
          <p:nvPr>
            <p:ph type="dt" sz="half" idx="10"/>
          </p:nvPr>
        </p:nvSpPr>
        <p:spPr/>
        <p:txBody>
          <a:bodyPr/>
          <a:lstStyle>
            <a:lvl1pPr>
              <a:defRPr>
                <a:solidFill>
                  <a:schemeClr val="tx1"/>
                </a:solidFill>
              </a:defRPr>
            </a:lvl1pPr>
          </a:lstStyle>
          <a:p>
            <a:fld id="{8E3591FD-4D9F-4ACE-90E7-8F02A116D4D1}" type="datetime1">
              <a:rPr lang="en-US" smtClean="0"/>
              <a:t>12/07/2016</a:t>
            </a:fld>
            <a:endParaRPr lang="en-US" dirty="0"/>
          </a:p>
        </p:txBody>
      </p:sp>
      <p:sp>
        <p:nvSpPr>
          <p:cNvPr id="9" name="Footer Placeholder 8"/>
          <p:cNvSpPr>
            <a:spLocks noGrp="1"/>
          </p:cNvSpPr>
          <p:nvPr>
            <p:ph type="ftr" sz="quarter" idx="11"/>
          </p:nvPr>
        </p:nvSpPr>
        <p:spPr bwMode="ltGray"/>
        <p:txBody>
          <a:bodyPr/>
          <a:lstStyle>
            <a:lvl1pPr>
              <a:defRPr>
                <a:solidFill>
                  <a:schemeClr val="bg1"/>
                </a:solidFill>
              </a:defRPr>
            </a:lvl1pPr>
          </a:lstStyle>
          <a:p>
            <a:r>
              <a:rPr lang="en-US" smtClean="0"/>
              <a:t>www.sterlingpryce.com</a:t>
            </a:r>
            <a:endParaRPr lang="en-US" dirty="0"/>
          </a:p>
        </p:txBody>
      </p:sp>
      <p:sp>
        <p:nvSpPr>
          <p:cNvPr id="10" name="Slide Number Placeholder 9"/>
          <p:cNvSpPr>
            <a:spLocks noGrp="1"/>
          </p:cNvSpPr>
          <p:nvPr>
            <p:ph type="sldNum" sz="quarter" idx="12"/>
          </p:nvPr>
        </p:nvSpPr>
        <p:spPr bwMode="ltGray"/>
        <p:txBody>
          <a:bodyPr/>
          <a:lstStyle>
            <a:lvl1pPr>
              <a:defRPr>
                <a:solidFill>
                  <a:schemeClr val="bg1"/>
                </a:solidFill>
              </a:defRPr>
            </a:lvl1pPr>
          </a:lstStyle>
          <a:p>
            <a:fld id="{A3F31473-23EB-4724-8B59-FE6D21D89FA4}" type="slidenum">
              <a:rPr lang="en-US" smtClean="0"/>
              <a:pPr/>
              <a:t>‹#›</a:t>
            </a:fld>
            <a:endParaRPr lang="en-US" dirty="0"/>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smtClean="0"/>
              <a:t>Click to edit Master title style</a:t>
            </a:r>
            <a:endParaRPr dirty="0"/>
          </a:p>
        </p:txBody>
      </p:sp>
    </p:spTree>
    <p:extLst>
      <p:ext uri="{BB962C8B-B14F-4D97-AF65-F5344CB8AC3E}">
        <p14:creationId xmlns:p14="http://schemas.microsoft.com/office/powerpoint/2010/main" val="178942917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29C3BE-4EF9-423C-B4CB-B765D43D31A7}" type="datetime1">
              <a:rPr lang="en-US" smtClean="0"/>
              <a:t>12/07/2016</a:t>
            </a:fld>
            <a:endParaRPr lang="en-US" dirty="0"/>
          </a:p>
        </p:txBody>
      </p:sp>
      <p:sp>
        <p:nvSpPr>
          <p:cNvPr id="5" name="Footer Placeholder 4"/>
          <p:cNvSpPr>
            <a:spLocks noGrp="1"/>
          </p:cNvSpPr>
          <p:nvPr>
            <p:ph type="ftr" sz="quarter" idx="11"/>
          </p:nvPr>
        </p:nvSpPr>
        <p:spPr/>
        <p:txBody>
          <a:bodyPr/>
          <a:lstStyle/>
          <a:p>
            <a:r>
              <a:rPr lang="en-US" smtClean="0"/>
              <a:t>www.sterlingpryce.com</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9343426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308FF4-4501-4A4D-8FCA-25B7E68F1A3F}" type="datetime1">
              <a:rPr lang="en-US" smtClean="0"/>
              <a:t>12/07/2016</a:t>
            </a:fld>
            <a:endParaRPr lang="en-US" dirty="0"/>
          </a:p>
        </p:txBody>
      </p:sp>
      <p:sp>
        <p:nvSpPr>
          <p:cNvPr id="5" name="Footer Placeholder 4"/>
          <p:cNvSpPr>
            <a:spLocks noGrp="1"/>
          </p:cNvSpPr>
          <p:nvPr>
            <p:ph type="ftr" sz="quarter" idx="11"/>
          </p:nvPr>
        </p:nvSpPr>
        <p:spPr/>
        <p:txBody>
          <a:bodyPr/>
          <a:lstStyle/>
          <a:p>
            <a:r>
              <a:rPr lang="en-US" smtClean="0"/>
              <a:t>www.sterlingpryce.com</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10285412" y="685800"/>
            <a:ext cx="1295401" cy="5486400"/>
          </a:xfrm>
        </p:spPr>
        <p:txBody>
          <a:bodyPr vert="eaVert"/>
          <a:lstStyle/>
          <a:p>
            <a:r>
              <a:rPr lang="en-US" smtClean="0"/>
              <a:t>Click to edit Master title style</a:t>
            </a:r>
            <a:endParaRPr/>
          </a:p>
        </p:txBody>
      </p:sp>
    </p:spTree>
    <p:extLst>
      <p:ext uri="{BB962C8B-B14F-4D97-AF65-F5344CB8AC3E}">
        <p14:creationId xmlns:p14="http://schemas.microsoft.com/office/powerpoint/2010/main" val="18705634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444DBA2-55A6-4A41-BD93-1F73976D0659}" type="datetime1">
              <a:rPr lang="en-US" smtClean="0"/>
              <a:t>12/07/2016</a:t>
            </a:fld>
            <a:endParaRPr lang="en-US" dirty="0"/>
          </a:p>
        </p:txBody>
      </p:sp>
      <p:sp>
        <p:nvSpPr>
          <p:cNvPr id="5" name="Footer Placeholder 4"/>
          <p:cNvSpPr>
            <a:spLocks noGrp="1"/>
          </p:cNvSpPr>
          <p:nvPr>
            <p:ph type="ftr" sz="quarter" idx="11"/>
          </p:nvPr>
        </p:nvSpPr>
        <p:spPr/>
        <p:txBody>
          <a:bodyPr/>
          <a:lstStyle/>
          <a:p>
            <a:r>
              <a:rPr lang="en-US" smtClean="0"/>
              <a:t>www.sterlingpryce.com</a:t>
            </a:r>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424241062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CA8F61C8-471F-4A0B-A668-1F4F68BCCFCD}" type="datetime1">
              <a:rPr lang="en-US" smtClean="0"/>
              <a:t>12/07/2016</a:t>
            </a:fld>
            <a:endParaRPr lang="en-US" dirty="0"/>
          </a:p>
        </p:txBody>
      </p:sp>
      <p:sp>
        <p:nvSpPr>
          <p:cNvPr id="8" name="Footer Placeholder 7"/>
          <p:cNvSpPr>
            <a:spLocks noGrp="1"/>
          </p:cNvSpPr>
          <p:nvPr>
            <p:ph type="ftr" sz="quarter" idx="11"/>
          </p:nvPr>
        </p:nvSpPr>
        <p:spPr/>
        <p:txBody>
          <a:bodyPr/>
          <a:lstStyle/>
          <a:p>
            <a:r>
              <a:rPr lang="en-US" smtClean="0"/>
              <a:t>www.sterlingpryce.com</a:t>
            </a:r>
            <a:endParaRPr lang="en-US" dirty="0"/>
          </a:p>
        </p:txBody>
      </p:sp>
      <p:sp>
        <p:nvSpPr>
          <p:cNvPr id="9" name="Slide Number Placeholder 8"/>
          <p:cNvSpPr>
            <a:spLocks noGrp="1"/>
          </p:cNvSpPr>
          <p:nvPr>
            <p:ph type="sldNum" sz="quarter" idx="12"/>
          </p:nvPr>
        </p:nvSpPr>
        <p:spPr/>
        <p:txBody>
          <a:bodyPr/>
          <a:lstStyle/>
          <a:p>
            <a:fld id="{A3F31473-23EB-4724-8B59-FE6D21D89FA4}" type="slidenum">
              <a:rPr lang="en-US" smtClean="0"/>
              <a:pPr/>
              <a:t>‹#›</a:t>
            </a:fld>
            <a:endParaRPr lang="en-US" dirty="0"/>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smtClean="0"/>
              <a:t>Click to edit Master title style</a:t>
            </a:r>
            <a:endParaRPr/>
          </a:p>
        </p:txBody>
      </p:sp>
    </p:spTree>
    <p:extLst>
      <p:ext uri="{BB962C8B-B14F-4D97-AF65-F5344CB8AC3E}">
        <p14:creationId xmlns:p14="http://schemas.microsoft.com/office/powerpoint/2010/main" val="250470681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F4AAB9-EFEC-4955-8AE0-C8EA28D4800D}" type="datetime1">
              <a:rPr lang="en-US" smtClean="0"/>
              <a:t>12/07/2016</a:t>
            </a:fld>
            <a:endParaRPr lang="en-US" dirty="0"/>
          </a:p>
        </p:txBody>
      </p:sp>
      <p:sp>
        <p:nvSpPr>
          <p:cNvPr id="6" name="Footer Placeholder 5"/>
          <p:cNvSpPr>
            <a:spLocks noGrp="1"/>
          </p:cNvSpPr>
          <p:nvPr>
            <p:ph type="ftr" sz="quarter" idx="11"/>
          </p:nvPr>
        </p:nvSpPr>
        <p:spPr/>
        <p:txBody>
          <a:bodyPr/>
          <a:lstStyle/>
          <a:p>
            <a:r>
              <a:rPr lang="en-US" smtClean="0"/>
              <a:t>www.sterlingpryce.com</a:t>
            </a:r>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1220764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352D6CA-FE86-474C-87E7-72370BB47D27}" type="datetime1">
              <a:rPr lang="en-US" smtClean="0"/>
              <a:t>12/07/2016</a:t>
            </a:fld>
            <a:endParaRPr lang="en-US" dirty="0"/>
          </a:p>
        </p:txBody>
      </p:sp>
      <p:sp>
        <p:nvSpPr>
          <p:cNvPr id="8" name="Footer Placeholder 7"/>
          <p:cNvSpPr>
            <a:spLocks noGrp="1"/>
          </p:cNvSpPr>
          <p:nvPr>
            <p:ph type="ftr" sz="quarter" idx="11"/>
          </p:nvPr>
        </p:nvSpPr>
        <p:spPr/>
        <p:txBody>
          <a:bodyPr/>
          <a:lstStyle/>
          <a:p>
            <a:r>
              <a:rPr lang="en-US" smtClean="0"/>
              <a:t>www.sterlingpryce.com</a:t>
            </a:r>
            <a:endParaRPr lang="en-US" dirty="0"/>
          </a:p>
        </p:txBody>
      </p:sp>
      <p:sp>
        <p:nvSpPr>
          <p:cNvPr id="9" name="Slide Number Placeholder 8"/>
          <p:cNvSpPr>
            <a:spLocks noGrp="1"/>
          </p:cNvSpPr>
          <p:nvPr>
            <p:ph type="sldNum" sz="quarter" idx="12"/>
          </p:nvPr>
        </p:nvSpPr>
        <p:spPr/>
        <p:txBody>
          <a:bodyPr/>
          <a:lstStyle/>
          <a:p>
            <a:fld id="{A3F31473-23EB-4724-8B59-FE6D21D89FA4}" type="slidenum">
              <a:rPr lang="en-US" smtClean="0"/>
              <a:t>‹#›</a:t>
            </a:fld>
            <a:endParaRPr lang="en-US" dirty="0"/>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a:xfrm>
            <a:off x="609441" y="5105400"/>
            <a:ext cx="10971372" cy="1066800"/>
          </a:xfrm>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35648093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03EFCE-0EBA-4868-9DC2-B50827119C5C}" type="datetime1">
              <a:rPr lang="en-US" smtClean="0"/>
              <a:t>12/07/2016</a:t>
            </a:fld>
            <a:endParaRPr lang="en-US" dirty="0"/>
          </a:p>
        </p:txBody>
      </p:sp>
      <p:sp>
        <p:nvSpPr>
          <p:cNvPr id="4" name="Footer Placeholder 3"/>
          <p:cNvSpPr>
            <a:spLocks noGrp="1"/>
          </p:cNvSpPr>
          <p:nvPr>
            <p:ph type="ftr" sz="quarter" idx="11"/>
          </p:nvPr>
        </p:nvSpPr>
        <p:spPr/>
        <p:txBody>
          <a:bodyPr/>
          <a:lstStyle/>
          <a:p>
            <a:r>
              <a:rPr lang="en-US" smtClean="0"/>
              <a:t>www.sterlingpryce.com</a:t>
            </a:r>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08236536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6D505-B53C-4F62-A978-6B7F9EA4281A}" type="datetime1">
              <a:rPr lang="en-US" smtClean="0"/>
              <a:t>12/07/2016</a:t>
            </a:fld>
            <a:endParaRPr lang="en-US" dirty="0"/>
          </a:p>
        </p:txBody>
      </p:sp>
      <p:sp>
        <p:nvSpPr>
          <p:cNvPr id="3" name="Footer Placeholder 2"/>
          <p:cNvSpPr>
            <a:spLocks noGrp="1"/>
          </p:cNvSpPr>
          <p:nvPr>
            <p:ph type="ftr" sz="quarter" idx="11"/>
          </p:nvPr>
        </p:nvSpPr>
        <p:spPr/>
        <p:txBody>
          <a:bodyPr/>
          <a:lstStyle/>
          <a:p>
            <a:r>
              <a:rPr lang="en-US" smtClean="0"/>
              <a:t>www.sterlingpryce.com</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4484837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D172C4B-0CAB-4098-B8CA-1FDB4DC33CF7}" type="datetime1">
              <a:rPr lang="en-US" smtClean="0"/>
              <a:t>12/07/2016</a:t>
            </a:fld>
            <a:endParaRPr lang="en-US" dirty="0"/>
          </a:p>
        </p:txBody>
      </p:sp>
      <p:sp>
        <p:nvSpPr>
          <p:cNvPr id="6" name="Footer Placeholder 5"/>
          <p:cNvSpPr>
            <a:spLocks noGrp="1"/>
          </p:cNvSpPr>
          <p:nvPr>
            <p:ph type="ftr" sz="quarter" idx="11"/>
          </p:nvPr>
        </p:nvSpPr>
        <p:spPr/>
        <p:txBody>
          <a:bodyPr/>
          <a:lstStyle/>
          <a:p>
            <a:r>
              <a:rPr lang="en-US" smtClean="0"/>
              <a:t>www.sterlingpryce.com</a:t>
            </a:r>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smtClean="0"/>
              <a:t>Click to edit Master title style</a:t>
            </a:r>
            <a:endParaRPr/>
          </a:p>
        </p:txBody>
      </p:sp>
    </p:spTree>
    <p:extLst>
      <p:ext uri="{BB962C8B-B14F-4D97-AF65-F5344CB8AC3E}">
        <p14:creationId xmlns:p14="http://schemas.microsoft.com/office/powerpoint/2010/main" val="35069134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8AF155-5592-444B-BAF7-39BB67CC456B}" type="datetime1">
              <a:rPr lang="en-US" smtClean="0"/>
              <a:t>12/07/2016</a:t>
            </a:fld>
            <a:endParaRPr lang="en-US" dirty="0"/>
          </a:p>
        </p:txBody>
      </p:sp>
      <p:sp>
        <p:nvSpPr>
          <p:cNvPr id="6" name="Footer Placeholder 5"/>
          <p:cNvSpPr>
            <a:spLocks noGrp="1"/>
          </p:cNvSpPr>
          <p:nvPr>
            <p:ph type="ftr" sz="quarter" idx="11"/>
          </p:nvPr>
        </p:nvSpPr>
        <p:spPr/>
        <p:txBody>
          <a:bodyPr/>
          <a:lstStyle/>
          <a:p>
            <a:r>
              <a:rPr lang="en-US" smtClean="0"/>
              <a:t>www.sterlingpryce.com</a:t>
            </a:r>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smtClean="0"/>
              <a:t>Click to edit Master title style</a:t>
            </a:r>
            <a:endParaRPr dirty="0"/>
          </a:p>
        </p:txBody>
      </p:sp>
    </p:spTree>
    <p:extLst>
      <p:ext uri="{BB962C8B-B14F-4D97-AF65-F5344CB8AC3E}">
        <p14:creationId xmlns:p14="http://schemas.microsoft.com/office/powerpoint/2010/main" val="162742571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3">
        <a:schemeClr val="bg2"/>
      </p:bgRef>
    </p:bg>
    <p:spTree>
      <p:nvGrpSpPr>
        <p:cNvPr id="1" name=""/>
        <p:cNvGrpSpPr/>
        <p:nvPr/>
      </p:nvGrpSpPr>
      <p:grpSpPr>
        <a:xfrm>
          <a:off x="0" y="0"/>
          <a:ext cx="0" cy="0"/>
          <a:chOff x="0" y="0"/>
          <a:chExt cx="0" cy="0"/>
        </a:xfrm>
      </p:grpSpPr>
      <p:sp>
        <p:nvSpPr>
          <p:cNvPr id="7" name="Rectangle 6"/>
          <p:cNvSpPr/>
          <p:nvPr/>
        </p:nvSpPr>
        <p:spPr>
          <a:xfrm>
            <a:off x="-1588" y="0"/>
            <a:ext cx="12188952" cy="68580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bg1"/>
                </a:solidFill>
              </a:defRPr>
            </a:lvl1pPr>
          </a:lstStyle>
          <a:p>
            <a:fld id="{B0D41BCD-3BF7-48EB-9443-FED972C72A60}" type="datetime1">
              <a:rPr lang="en-US" smtClean="0"/>
              <a:t>12/07/2016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www.sterlingpryce.com</a:t>
            </a:r>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bg1"/>
                </a:solidFill>
              </a:defRPr>
            </a:lvl1pPr>
          </a:lstStyle>
          <a:p>
            <a:fld id="{A3F31473-23EB-4724-8B59-FE6D21D89FA4}" type="slidenum">
              <a:rPr lang="en-US" smtClean="0"/>
              <a:pPr/>
              <a:t>‹#›</a:t>
            </a:fld>
            <a:endParaRPr lang="en-US" dirty="0"/>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smtClean="0"/>
              <a:t>Click to edit Master title style</a:t>
            </a:r>
            <a:endParaRPr/>
          </a:p>
        </p:txBody>
      </p:sp>
    </p:spTree>
    <p:extLst>
      <p:ext uri="{BB962C8B-B14F-4D97-AF65-F5344CB8AC3E}">
        <p14:creationId xmlns:p14="http://schemas.microsoft.com/office/powerpoint/2010/main" val="184353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sterlingpryc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rlingpry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rlingpryce.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rlingpryc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1.xml"/><Relationship Id="rId7" Type="http://schemas.openxmlformats.org/officeDocument/2006/relationships/hyperlink" Target="http://www.sterlingpryce.com/"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rlingpryc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sterlingpryc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812" y="3645024"/>
            <a:ext cx="3962400" cy="762000"/>
          </a:xfrm>
        </p:spPr>
        <p:txBody>
          <a:bodyPr>
            <a:noAutofit/>
          </a:bodyPr>
          <a:lstStyle/>
          <a:p>
            <a:pPr algn="ctr"/>
            <a:endParaRPr lang="en-US" sz="4000" dirty="0" smtClean="0"/>
          </a:p>
          <a:p>
            <a:pPr algn="ctr"/>
            <a:endParaRPr lang="en-US" sz="4000" dirty="0" smtClean="0"/>
          </a:p>
          <a:p>
            <a:pPr algn="ctr"/>
            <a:r>
              <a:rPr lang="en-US" sz="4000" dirty="0" smtClean="0"/>
              <a:t>Resourcing Solutions for the Telecom Industry</a:t>
            </a:r>
            <a:r>
              <a:rPr lang="en-US" sz="4000" dirty="0" smtClean="0"/>
              <a:t> </a:t>
            </a:r>
            <a:endParaRPr lang="en-US" sz="4000" dirty="0"/>
          </a:p>
        </p:txBody>
      </p:sp>
      <p:sp>
        <p:nvSpPr>
          <p:cNvPr id="4" name="Slide Number Placeholder 3"/>
          <p:cNvSpPr>
            <a:spLocks noGrp="1"/>
          </p:cNvSpPr>
          <p:nvPr>
            <p:ph type="sldNum" sz="quarter" idx="12"/>
          </p:nvPr>
        </p:nvSpPr>
        <p:spPr/>
        <p:txBody>
          <a:bodyPr/>
          <a:lstStyle/>
          <a:p>
            <a:fld id="{A3F31473-23EB-4724-8B59-FE6D21D89FA4}" type="slidenum">
              <a:rPr lang="en-US" smtClean="0"/>
              <a:pPr/>
              <a:t>1</a:t>
            </a:fld>
            <a:endParaRPr lang="en-US" dirty="0"/>
          </a:p>
        </p:txBody>
      </p:sp>
      <p:pic>
        <p:nvPicPr>
          <p:cNvPr id="5" name="Picture 4"/>
          <p:cNvPicPr>
            <a:picLocks noChangeAspect="1"/>
          </p:cNvPicPr>
          <p:nvPr/>
        </p:nvPicPr>
        <p:blipFill>
          <a:blip r:embed="rId3"/>
          <a:stretch>
            <a:fillRect/>
          </a:stretch>
        </p:blipFill>
        <p:spPr>
          <a:xfrm>
            <a:off x="8830716" y="0"/>
            <a:ext cx="3432345" cy="951058"/>
          </a:xfrm>
          <a:prstGeom prst="rect">
            <a:avLst/>
          </a:prstGeom>
        </p:spPr>
      </p:pic>
      <p:sp>
        <p:nvSpPr>
          <p:cNvPr id="6" name="Footer Placeholder 5"/>
          <p:cNvSpPr>
            <a:spLocks noGrp="1"/>
          </p:cNvSpPr>
          <p:nvPr>
            <p:ph type="ftr" sz="quarter" idx="11"/>
          </p:nvPr>
        </p:nvSpPr>
        <p:spPr/>
        <p:txBody>
          <a:bodyPr/>
          <a:lstStyle/>
          <a:p>
            <a:r>
              <a:rPr lang="en-US" smtClean="0"/>
              <a:t>www.sterlingpryce.com</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883" y="188640"/>
            <a:ext cx="2448272" cy="2491991"/>
          </a:xfrm>
          <a:prstGeom prst="rect">
            <a:avLst/>
          </a:prstGeom>
        </p:spPr>
      </p:pic>
      <p:sp>
        <p:nvSpPr>
          <p:cNvPr id="8" name="TextBox 7"/>
          <p:cNvSpPr txBox="1"/>
          <p:nvPr/>
        </p:nvSpPr>
        <p:spPr>
          <a:xfrm>
            <a:off x="1053851" y="2936630"/>
            <a:ext cx="3024336" cy="369332"/>
          </a:xfrm>
          <a:prstGeom prst="rect">
            <a:avLst/>
          </a:prstGeom>
          <a:noFill/>
          <a:ln>
            <a:solidFill>
              <a:schemeClr val="bg2"/>
            </a:solidFill>
          </a:ln>
        </p:spPr>
        <p:txBody>
          <a:bodyPr wrap="square" rtlCol="0" anchor="ctr" anchorCtr="1">
            <a:spAutoFit/>
          </a:bodyPr>
          <a:lstStyle/>
          <a:p>
            <a:r>
              <a:rPr lang="en-GB" dirty="0" smtClean="0"/>
              <a:t>In Partnership with</a:t>
            </a:r>
            <a:endParaRPr lang="en-GB" dirty="0" smtClean="0"/>
          </a:p>
        </p:txBody>
      </p:sp>
      <p:pic>
        <p:nvPicPr>
          <p:cNvPr id="10" name="Picture 9"/>
          <p:cNvPicPr>
            <a:picLocks noChangeAspect="1"/>
          </p:cNvPicPr>
          <p:nvPr/>
        </p:nvPicPr>
        <p:blipFill>
          <a:blip r:embed="rId3"/>
          <a:stretch>
            <a:fillRect/>
          </a:stretch>
        </p:blipFill>
        <p:spPr>
          <a:xfrm>
            <a:off x="849846" y="3455966"/>
            <a:ext cx="3432345" cy="951058"/>
          </a:xfrm>
          <a:prstGeom prst="rect">
            <a:avLst/>
          </a:prstGeom>
        </p:spPr>
      </p:pic>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884" y="1162050"/>
            <a:ext cx="10238929" cy="3714750"/>
          </a:xfrm>
        </p:spPr>
        <p:txBody>
          <a:bodyPr/>
          <a:lstStyle/>
          <a:p>
            <a:pPr marL="0" indent="0">
              <a:buNone/>
            </a:pPr>
            <a:r>
              <a:rPr lang="en-GB" b="1" dirty="0"/>
              <a:t>Sterling Pryce is a specialist business and technology recruitment consultancy, working within specialist market sectors across the Information Technology, Telecommunications &amp; C-suite </a:t>
            </a:r>
            <a:r>
              <a:rPr lang="en-GB" b="1" dirty="0" smtClean="0"/>
              <a:t>arenas</a:t>
            </a:r>
          </a:p>
          <a:p>
            <a:pPr marL="0" indent="0">
              <a:buNone/>
            </a:pPr>
            <a:r>
              <a:rPr lang="en-GB" b="1" dirty="0" smtClean="0"/>
              <a:t> </a:t>
            </a:r>
            <a:r>
              <a:rPr lang="en-GB" dirty="0" smtClean="0"/>
              <a:t>- Formed 2012</a:t>
            </a:r>
          </a:p>
          <a:p>
            <a:pPr marL="0" indent="0">
              <a:buNone/>
            </a:pPr>
            <a:r>
              <a:rPr lang="en-GB" dirty="0"/>
              <a:t> </a:t>
            </a:r>
            <a:r>
              <a:rPr lang="en-GB" dirty="0" smtClean="0"/>
              <a:t>- Became part of the Doyen Group 2014</a:t>
            </a:r>
          </a:p>
          <a:p>
            <a:pPr marL="0" indent="0">
              <a:buNone/>
            </a:pPr>
            <a:r>
              <a:rPr lang="en-GB" dirty="0"/>
              <a:t> </a:t>
            </a:r>
            <a:r>
              <a:rPr lang="en-GB" dirty="0" smtClean="0"/>
              <a:t>- Group Turnover £18million / 100 core clients </a:t>
            </a:r>
          </a:p>
          <a:p>
            <a:pPr marL="0" indent="0">
              <a:buNone/>
            </a:pPr>
            <a:r>
              <a:rPr lang="en-GB" dirty="0"/>
              <a:t> </a:t>
            </a:r>
            <a:r>
              <a:rPr lang="en-GB" dirty="0" smtClean="0"/>
              <a:t>- 42 employees / 6 offices in 3 countries UK, Holland &amp; </a:t>
            </a:r>
            <a:r>
              <a:rPr lang="en-GB" dirty="0"/>
              <a:t>India  </a:t>
            </a:r>
            <a:endParaRPr lang="en-GB" dirty="0" smtClean="0"/>
          </a:p>
          <a:p>
            <a:pPr marL="0" indent="0">
              <a:buNone/>
            </a:pPr>
            <a:endParaRPr lang="en-US" dirty="0"/>
          </a:p>
        </p:txBody>
      </p:sp>
      <p:sp>
        <p:nvSpPr>
          <p:cNvPr id="2" name="Title 1"/>
          <p:cNvSpPr>
            <a:spLocks noGrp="1"/>
          </p:cNvSpPr>
          <p:nvPr>
            <p:ph type="title"/>
          </p:nvPr>
        </p:nvSpPr>
        <p:spPr/>
        <p:txBody>
          <a:bodyPr/>
          <a:lstStyle/>
          <a:p>
            <a:r>
              <a:rPr lang="en-US" dirty="0" smtClean="0"/>
              <a:t>Sterling Pryce Key Facts</a:t>
            </a:r>
            <a:endParaRPr lang="en-US" dirty="0"/>
          </a:p>
        </p:txBody>
      </p:sp>
      <p:pic>
        <p:nvPicPr>
          <p:cNvPr id="4" name="Picture 3" descr="SP-logo-small">
            <a:hlinkClick r:id="rId3" tooltip="www.sterlingpryce.com"/>
          </p:cNvPr>
          <p:cNvPicPr/>
          <p:nvPr/>
        </p:nvPicPr>
        <p:blipFill>
          <a:blip r:embed="rId4">
            <a:extLst>
              <a:ext uri="{28A0092B-C50C-407E-A947-70E740481C1C}">
                <a14:useLocalDpi xmlns:a14="http://schemas.microsoft.com/office/drawing/2010/main" val="0"/>
              </a:ext>
            </a:extLst>
          </a:blip>
          <a:srcRect/>
          <a:stretch>
            <a:fillRect/>
          </a:stretch>
        </p:blipFill>
        <p:spPr bwMode="auto">
          <a:xfrm>
            <a:off x="8759825" y="25399"/>
            <a:ext cx="3429000" cy="952500"/>
          </a:xfrm>
          <a:prstGeom prst="rect">
            <a:avLst/>
          </a:prstGeom>
          <a:noFill/>
          <a:ln>
            <a:noFill/>
          </a:ln>
        </p:spPr>
      </p:pic>
      <p:sp>
        <p:nvSpPr>
          <p:cNvPr id="5" name="Slide Number Placeholder 4"/>
          <p:cNvSpPr>
            <a:spLocks noGrp="1"/>
          </p:cNvSpPr>
          <p:nvPr>
            <p:ph type="sldNum" sz="quarter" idx="12"/>
          </p:nvPr>
        </p:nvSpPr>
        <p:spPr/>
        <p:txBody>
          <a:bodyPr/>
          <a:lstStyle/>
          <a:p>
            <a:fld id="{A3F31473-23EB-4724-8B59-FE6D21D89FA4}" type="slidenum">
              <a:rPr lang="en-US" smtClean="0"/>
              <a:t>2</a:t>
            </a:fld>
            <a:endParaRPr lang="en-US" dirty="0"/>
          </a:p>
        </p:txBody>
      </p:sp>
      <p:sp>
        <p:nvSpPr>
          <p:cNvPr id="6" name="Footer Placeholder 5"/>
          <p:cNvSpPr>
            <a:spLocks noGrp="1"/>
          </p:cNvSpPr>
          <p:nvPr>
            <p:ph type="ftr" sz="quarter" idx="11"/>
          </p:nvPr>
        </p:nvSpPr>
        <p:spPr/>
        <p:txBody>
          <a:bodyPr/>
          <a:lstStyle/>
          <a:p>
            <a:r>
              <a:rPr lang="en-US" smtClean="0"/>
              <a:t>www.sterlingpryce.com</a:t>
            </a:r>
            <a:endParaRPr lang="en-US" dirty="0"/>
          </a:p>
        </p:txBody>
      </p:sp>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3F31473-23EB-4724-8B59-FE6D21D89FA4}" type="slidenum">
              <a:rPr lang="en-US" smtClean="0"/>
              <a:t>3</a:t>
            </a:fld>
            <a:endParaRPr lang="en-US" dirty="0"/>
          </a:p>
        </p:txBody>
      </p:sp>
      <p:sp>
        <p:nvSpPr>
          <p:cNvPr id="3" name="Content Placeholder 2"/>
          <p:cNvSpPr>
            <a:spLocks noGrp="1"/>
          </p:cNvSpPr>
          <p:nvPr>
            <p:ph idx="1"/>
          </p:nvPr>
        </p:nvSpPr>
        <p:spPr>
          <a:xfrm>
            <a:off x="1125860" y="1340768"/>
            <a:ext cx="10454953" cy="3536031"/>
          </a:xfrm>
        </p:spPr>
        <p:txBody>
          <a:bodyPr>
            <a:normAutofit/>
          </a:bodyPr>
          <a:lstStyle/>
          <a:p>
            <a:pPr marL="0" indent="0">
              <a:buNone/>
            </a:pPr>
            <a:r>
              <a:rPr lang="en-GB" dirty="0" smtClean="0"/>
              <a:t>Tata Telecommunications – Supplier of resources for Tata Africa </a:t>
            </a:r>
          </a:p>
          <a:p>
            <a:pPr marL="0" indent="0">
              <a:buNone/>
            </a:pPr>
            <a:r>
              <a:rPr lang="en-GB" dirty="0" smtClean="0"/>
              <a:t>ATOS – </a:t>
            </a:r>
            <a:r>
              <a:rPr lang="en-GB" dirty="0"/>
              <a:t>became a supplier in 2015 </a:t>
            </a:r>
            <a:r>
              <a:rPr lang="en-GB" dirty="0" smtClean="0"/>
              <a:t>for the supply of their Information Technology resources for the EMEA region </a:t>
            </a:r>
            <a:endParaRPr lang="en-GB" dirty="0"/>
          </a:p>
          <a:p>
            <a:pPr marL="0" indent="0">
              <a:buNone/>
            </a:pPr>
            <a:r>
              <a:rPr lang="en-GB" dirty="0" smtClean="0"/>
              <a:t>NetCracker  - Global supplier for OSS/BSS and C suite resource  </a:t>
            </a:r>
          </a:p>
          <a:p>
            <a:pPr marL="0" indent="0">
              <a:buNone/>
            </a:pPr>
            <a:r>
              <a:rPr lang="en-GB" dirty="0" smtClean="0"/>
              <a:t>IBM – Supplier of Network Resources in the UK </a:t>
            </a:r>
          </a:p>
          <a:p>
            <a:pPr marL="0" indent="0">
              <a:buNone/>
            </a:pPr>
            <a:endParaRPr lang="en-GB" dirty="0" smtClean="0"/>
          </a:p>
          <a:p>
            <a:pPr marL="0" indent="0">
              <a:buNone/>
            </a:pPr>
            <a:endParaRPr lang="en-GB" dirty="0"/>
          </a:p>
        </p:txBody>
      </p:sp>
      <p:sp>
        <p:nvSpPr>
          <p:cNvPr id="4" name="Title 3"/>
          <p:cNvSpPr>
            <a:spLocks noGrp="1"/>
          </p:cNvSpPr>
          <p:nvPr>
            <p:ph type="title"/>
          </p:nvPr>
        </p:nvSpPr>
        <p:spPr/>
        <p:txBody>
          <a:bodyPr/>
          <a:lstStyle/>
          <a:p>
            <a:r>
              <a:rPr lang="en-GB" dirty="0" smtClean="0"/>
              <a:t>Key Clients </a:t>
            </a:r>
            <a:endParaRPr lang="en-GB" dirty="0"/>
          </a:p>
        </p:txBody>
      </p:sp>
      <p:pic>
        <p:nvPicPr>
          <p:cNvPr id="6" name="Picture 5" descr="SP-logo-small">
            <a:hlinkClick r:id="rId2" tooltip="www.sterlingpryce.com"/>
          </p:cNvPr>
          <p:cNvPicPr/>
          <p:nvPr/>
        </p:nvPicPr>
        <p:blipFill>
          <a:blip r:embed="rId3">
            <a:extLst>
              <a:ext uri="{28A0092B-C50C-407E-A947-70E740481C1C}">
                <a14:useLocalDpi xmlns:a14="http://schemas.microsoft.com/office/drawing/2010/main" val="0"/>
              </a:ext>
            </a:extLst>
          </a:blip>
          <a:srcRect/>
          <a:stretch>
            <a:fillRect/>
          </a:stretch>
        </p:blipFill>
        <p:spPr bwMode="auto">
          <a:xfrm>
            <a:off x="8759825" y="13363"/>
            <a:ext cx="3429000" cy="952500"/>
          </a:xfrm>
          <a:prstGeom prst="rect">
            <a:avLst/>
          </a:prstGeom>
          <a:noFill/>
          <a:ln>
            <a:noFill/>
          </a:ln>
        </p:spPr>
      </p:pic>
      <p:sp>
        <p:nvSpPr>
          <p:cNvPr id="5" name="Footer Placeholder 4"/>
          <p:cNvSpPr>
            <a:spLocks noGrp="1"/>
          </p:cNvSpPr>
          <p:nvPr>
            <p:ph type="ftr" sz="quarter" idx="11"/>
          </p:nvPr>
        </p:nvSpPr>
        <p:spPr/>
        <p:txBody>
          <a:bodyPr/>
          <a:lstStyle/>
          <a:p>
            <a:r>
              <a:rPr lang="en-US" smtClean="0"/>
              <a:t>www.sterlingpryce.com</a:t>
            </a:r>
            <a:endParaRPr lang="en-US" dirty="0"/>
          </a:p>
        </p:txBody>
      </p:sp>
    </p:spTree>
    <p:extLst>
      <p:ext uri="{BB962C8B-B14F-4D97-AF65-F5344CB8AC3E}">
        <p14:creationId xmlns:p14="http://schemas.microsoft.com/office/powerpoint/2010/main" val="158065255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30" y="1162050"/>
            <a:ext cx="10287000" cy="4190999"/>
          </a:xfrm>
        </p:spPr>
        <p:txBody>
          <a:bodyPr>
            <a:normAutofit/>
          </a:bodyPr>
          <a:lstStyle/>
          <a:p>
            <a:pPr marL="0" indent="0">
              <a:buNone/>
            </a:pPr>
            <a:r>
              <a:rPr lang="en-US" dirty="0" smtClean="0"/>
              <a:t>The group also has specialist vertical recruitment teams operating in the following areas:</a:t>
            </a:r>
            <a:endParaRPr lang="en-US" dirty="0"/>
          </a:p>
          <a:p>
            <a:pPr marL="0" indent="0">
              <a:buNone/>
            </a:pPr>
            <a:r>
              <a:rPr lang="en-US" dirty="0" smtClean="0"/>
              <a:t> - Telecommunications</a:t>
            </a:r>
          </a:p>
          <a:p>
            <a:pPr marL="0" indent="0">
              <a:buNone/>
            </a:pPr>
            <a:r>
              <a:rPr lang="en-US" dirty="0" smtClean="0"/>
              <a:t> - C-Suite </a:t>
            </a:r>
          </a:p>
          <a:p>
            <a:pPr marL="0" indent="0">
              <a:buNone/>
            </a:pPr>
            <a:r>
              <a:rPr lang="en-US" dirty="0" smtClean="0"/>
              <a:t> - Digital Media</a:t>
            </a:r>
          </a:p>
          <a:p>
            <a:pPr marL="0" indent="0">
              <a:buNone/>
            </a:pPr>
            <a:r>
              <a:rPr lang="en-US" dirty="0" smtClean="0"/>
              <a:t> - Finance</a:t>
            </a:r>
          </a:p>
          <a:p>
            <a:pPr marL="0" indent="0">
              <a:buNone/>
            </a:pPr>
            <a:r>
              <a:rPr lang="en-US" dirty="0" smtClean="0"/>
              <a:t> - Information Technology</a:t>
            </a:r>
            <a:endParaRPr lang="en-US" dirty="0"/>
          </a:p>
        </p:txBody>
      </p:sp>
      <p:sp>
        <p:nvSpPr>
          <p:cNvPr id="2" name="Title 1"/>
          <p:cNvSpPr>
            <a:spLocks noGrp="1"/>
          </p:cNvSpPr>
          <p:nvPr>
            <p:ph type="title"/>
          </p:nvPr>
        </p:nvSpPr>
        <p:spPr/>
        <p:txBody>
          <a:bodyPr/>
          <a:lstStyle/>
          <a:p>
            <a:r>
              <a:rPr lang="en-US" dirty="0" smtClean="0"/>
              <a:t>Additional Areas of expertise</a:t>
            </a:r>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4</a:t>
            </a:fld>
            <a:endParaRPr lang="en-US" dirty="0"/>
          </a:p>
        </p:txBody>
      </p:sp>
      <p:pic>
        <p:nvPicPr>
          <p:cNvPr id="5" name="Picture 4" descr="SP-logo-small">
            <a:hlinkClick r:id="rId2" tooltip="www.sterlingpryce.com"/>
          </p:cNvPr>
          <p:cNvPicPr/>
          <p:nvPr/>
        </p:nvPicPr>
        <p:blipFill>
          <a:blip r:embed="rId3">
            <a:extLst>
              <a:ext uri="{28A0092B-C50C-407E-A947-70E740481C1C}">
                <a14:useLocalDpi xmlns:a14="http://schemas.microsoft.com/office/drawing/2010/main" val="0"/>
              </a:ext>
            </a:extLst>
          </a:blip>
          <a:srcRect/>
          <a:stretch>
            <a:fillRect/>
          </a:stretch>
        </p:blipFill>
        <p:spPr bwMode="auto">
          <a:xfrm>
            <a:off x="8735325" y="25399"/>
            <a:ext cx="3429000" cy="952500"/>
          </a:xfrm>
          <a:prstGeom prst="rect">
            <a:avLst/>
          </a:prstGeom>
          <a:noFill/>
          <a:ln>
            <a:noFill/>
          </a:ln>
        </p:spPr>
      </p:pic>
      <p:sp>
        <p:nvSpPr>
          <p:cNvPr id="6" name="Footer Placeholder 5"/>
          <p:cNvSpPr>
            <a:spLocks noGrp="1"/>
          </p:cNvSpPr>
          <p:nvPr>
            <p:ph type="ftr" sz="quarter" idx="11"/>
          </p:nvPr>
        </p:nvSpPr>
        <p:spPr/>
        <p:txBody>
          <a:bodyPr/>
          <a:lstStyle/>
          <a:p>
            <a:r>
              <a:rPr lang="en-US" smtClean="0"/>
              <a:t>www.sterlingpryce.com</a:t>
            </a:r>
            <a:endParaRPr lang="en-US" dirty="0"/>
          </a:p>
        </p:txBody>
      </p:sp>
    </p:spTree>
    <p:extLst>
      <p:ext uri="{BB962C8B-B14F-4D97-AF65-F5344CB8AC3E}">
        <p14:creationId xmlns:p14="http://schemas.microsoft.com/office/powerpoint/2010/main" val="422158242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852" y="1412775"/>
            <a:ext cx="10885572" cy="3082447"/>
          </a:xfrm>
        </p:spPr>
        <p:txBody>
          <a:bodyPr>
            <a:normAutofit/>
          </a:bodyPr>
          <a:lstStyle/>
          <a:p>
            <a:pPr marL="0" indent="0">
              <a:buNone/>
            </a:pPr>
            <a:r>
              <a:rPr lang="en-GB" sz="2400" dirty="0" smtClean="0"/>
              <a:t>Mano is a senior recruiter of 16 years within the EMEA region</a:t>
            </a:r>
          </a:p>
          <a:p>
            <a:pPr marL="0" indent="0">
              <a:buNone/>
            </a:pPr>
            <a:r>
              <a:rPr lang="en-GB" sz="2400" dirty="0" smtClean="0"/>
              <a:t>Has extensive experience in the provision of network resources for the African MNOs</a:t>
            </a:r>
          </a:p>
          <a:p>
            <a:pPr marL="0" indent="0">
              <a:buNone/>
            </a:pPr>
            <a:r>
              <a:rPr lang="en-GB" sz="2400" dirty="0" smtClean="0"/>
              <a:t>Roles covered are Core Network, Packet and Circuit switch, Radio, BSC, BTS for Planning, Integration and configuration from vendors: Ericsson, NSN, Huawei, Siemens, ALU </a:t>
            </a:r>
          </a:p>
          <a:p>
            <a:pPr marL="0" indent="0">
              <a:buNone/>
            </a:pPr>
            <a:r>
              <a:rPr lang="en-GB" sz="2400" dirty="0" smtClean="0"/>
              <a:t>For all levels of resource: Francophile and Anglophile Managerial &amp; Project Managers, Test &amp; Integration Optimisation and Planning, Solution Architects</a:t>
            </a:r>
          </a:p>
        </p:txBody>
      </p:sp>
      <p:sp>
        <p:nvSpPr>
          <p:cNvPr id="4" name="Title 3"/>
          <p:cNvSpPr>
            <a:spLocks noGrp="1"/>
          </p:cNvSpPr>
          <p:nvPr>
            <p:ph type="title"/>
          </p:nvPr>
        </p:nvSpPr>
        <p:spPr/>
        <p:txBody>
          <a:bodyPr/>
          <a:lstStyle/>
          <a:p>
            <a:r>
              <a:rPr lang="en-GB" dirty="0" smtClean="0"/>
              <a:t>Specialism in The African Market </a:t>
            </a:r>
            <a:endParaRPr lang="en-GB" dirty="0"/>
          </a:p>
        </p:txBody>
      </p:sp>
      <p:pic>
        <p:nvPicPr>
          <p:cNvPr id="6" name="Picture 5" descr="SP-logo-small">
            <a:hlinkClick r:id="rId2" tooltip="www.sterlingpryce.com"/>
          </p:cNvPr>
          <p:cNvPicPr/>
          <p:nvPr/>
        </p:nvPicPr>
        <p:blipFill>
          <a:blip r:embed="rId3">
            <a:extLst>
              <a:ext uri="{28A0092B-C50C-407E-A947-70E740481C1C}">
                <a14:useLocalDpi xmlns:a14="http://schemas.microsoft.com/office/drawing/2010/main" val="0"/>
              </a:ext>
            </a:extLst>
          </a:blip>
          <a:srcRect/>
          <a:stretch>
            <a:fillRect/>
          </a:stretch>
        </p:blipFill>
        <p:spPr bwMode="auto">
          <a:xfrm>
            <a:off x="8765762" y="0"/>
            <a:ext cx="3429000" cy="952500"/>
          </a:xfrm>
          <a:prstGeom prst="rect">
            <a:avLst/>
          </a:prstGeom>
          <a:noFill/>
          <a:ln>
            <a:noFill/>
          </a:ln>
        </p:spPr>
      </p:pic>
      <p:sp>
        <p:nvSpPr>
          <p:cNvPr id="9" name="Footer Placeholder 8"/>
          <p:cNvSpPr>
            <a:spLocks noGrp="1"/>
          </p:cNvSpPr>
          <p:nvPr>
            <p:ph type="ftr" sz="quarter" idx="11"/>
          </p:nvPr>
        </p:nvSpPr>
        <p:spPr/>
        <p:txBody>
          <a:bodyPr/>
          <a:lstStyle/>
          <a:p>
            <a:r>
              <a:rPr lang="en-US" smtClean="0"/>
              <a:t>www.sterlingpryce.com</a:t>
            </a:r>
            <a:endParaRPr lang="en-US" dirty="0"/>
          </a:p>
        </p:txBody>
      </p:sp>
      <p:sp>
        <p:nvSpPr>
          <p:cNvPr id="10" name="Slide Number Placeholder 9"/>
          <p:cNvSpPr>
            <a:spLocks noGrp="1"/>
          </p:cNvSpPr>
          <p:nvPr>
            <p:ph type="sldNum" sz="quarter" idx="12"/>
          </p:nvPr>
        </p:nvSpPr>
        <p:spPr/>
        <p:txBody>
          <a:bodyPr/>
          <a:lstStyle/>
          <a:p>
            <a:fld id="{A3F31473-23EB-4724-8B59-FE6D21D89FA4}" type="slidenum">
              <a:rPr lang="en-US" smtClean="0"/>
              <a:t>5</a:t>
            </a:fld>
            <a:endParaRPr lang="en-US" dirty="0"/>
          </a:p>
        </p:txBody>
      </p:sp>
    </p:spTree>
    <p:extLst>
      <p:ext uri="{BB962C8B-B14F-4D97-AF65-F5344CB8AC3E}">
        <p14:creationId xmlns:p14="http://schemas.microsoft.com/office/powerpoint/2010/main" val="149156152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Telecom Account Team</a:t>
            </a:r>
            <a:endParaRPr lang="en-GB" dirty="0"/>
          </a:p>
        </p:txBody>
      </p:sp>
      <p:graphicFrame>
        <p:nvGraphicFramePr>
          <p:cNvPr id="5" name="Content Placeholder 5" descr="Hierarchy" title="SmartArt"/>
          <p:cNvGraphicFramePr>
            <a:graphicFrameLocks noGrp="1"/>
          </p:cNvGraphicFramePr>
          <p:nvPr>
            <p:ph idx="1"/>
            <p:extLst/>
          </p:nvPr>
        </p:nvGraphicFramePr>
        <p:xfrm>
          <a:off x="1293813" y="685800"/>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SP-logo-small">
            <a:hlinkClick r:id="rId7" tooltip="www.sterlingpryce.com"/>
          </p:cNvPr>
          <p:cNvPicPr/>
          <p:nvPr/>
        </p:nvPicPr>
        <p:blipFill>
          <a:blip r:embed="rId8">
            <a:extLst>
              <a:ext uri="{28A0092B-C50C-407E-A947-70E740481C1C}">
                <a14:useLocalDpi xmlns:a14="http://schemas.microsoft.com/office/drawing/2010/main" val="0"/>
              </a:ext>
            </a:extLst>
          </a:blip>
          <a:srcRect/>
          <a:stretch>
            <a:fillRect/>
          </a:stretch>
        </p:blipFill>
        <p:spPr bwMode="auto">
          <a:xfrm>
            <a:off x="8759825" y="0"/>
            <a:ext cx="3429000" cy="952500"/>
          </a:xfrm>
          <a:prstGeom prst="rect">
            <a:avLst/>
          </a:prstGeom>
          <a:noFill/>
          <a:ln>
            <a:noFill/>
          </a:ln>
        </p:spPr>
      </p:pic>
      <p:sp>
        <p:nvSpPr>
          <p:cNvPr id="4" name="Footer Placeholder 3"/>
          <p:cNvSpPr>
            <a:spLocks noGrp="1"/>
          </p:cNvSpPr>
          <p:nvPr>
            <p:ph type="ftr" sz="quarter" idx="11"/>
          </p:nvPr>
        </p:nvSpPr>
        <p:spPr/>
        <p:txBody>
          <a:bodyPr/>
          <a:lstStyle/>
          <a:p>
            <a:r>
              <a:rPr lang="en-US" smtClean="0"/>
              <a:t>www.sterlingpryce.com</a:t>
            </a:r>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6</a:t>
            </a:fld>
            <a:endParaRPr lang="en-US" dirty="0"/>
          </a:p>
        </p:txBody>
      </p:sp>
    </p:spTree>
    <p:extLst>
      <p:ext uri="{BB962C8B-B14F-4D97-AF65-F5344CB8AC3E}">
        <p14:creationId xmlns:p14="http://schemas.microsoft.com/office/powerpoint/2010/main" val="129641916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2939" y="1162684"/>
            <a:ext cx="10382945" cy="3942716"/>
          </a:xfrm>
        </p:spPr>
        <p:txBody>
          <a:bodyPr>
            <a:normAutofit fontScale="55000" lnSpcReduction="20000"/>
          </a:bodyPr>
          <a:lstStyle/>
          <a:p>
            <a:endParaRPr lang="en-GB" dirty="0" smtClean="0"/>
          </a:p>
          <a:p>
            <a:pPr marL="0" indent="0">
              <a:buNone/>
            </a:pPr>
            <a:r>
              <a:rPr lang="en-GB" b="1" dirty="0" smtClean="0"/>
              <a:t>Sterling Pryce have a structured resourcing response which enables us to achieve rapid response times to urgent requirements. A brief outline is as follows:</a:t>
            </a:r>
          </a:p>
          <a:p>
            <a:r>
              <a:rPr lang="en-GB" dirty="0" smtClean="0"/>
              <a:t>Upon receipt of a requirement the Sofrecom Account Director will allocate the role to a specialist vertical Manager; this enables access to extensive subject knowledge within the specific technical areas. </a:t>
            </a:r>
          </a:p>
          <a:p>
            <a:r>
              <a:rPr lang="en-GB" dirty="0" smtClean="0"/>
              <a:t>From this point the Manager will undertake an exhaustive search of our company and personal databases within a few minutes of allocation.  If this does not provide satisfactory candidates the role is then escalated to the nominated resource team (under the leadership of the specialist Manager) who then proceed to comprehensively explore all other possible avenues (job boards, social media and extended network)  </a:t>
            </a:r>
          </a:p>
          <a:p>
            <a:r>
              <a:rPr lang="en-GB" dirty="0" smtClean="0"/>
              <a:t>All CV’s are subject to quality control and qualification by both the Manager/subject matter expert (SME) and Account Director prior to submission.</a:t>
            </a:r>
          </a:p>
          <a:p>
            <a:r>
              <a:rPr lang="en-GB" dirty="0" smtClean="0"/>
              <a:t>Through utilising this system Sterling Pryce are able to respond rapidly with a high calibre of candidate.</a:t>
            </a:r>
          </a:p>
          <a:p>
            <a:r>
              <a:rPr lang="en-GB" dirty="0" smtClean="0"/>
              <a:t>Within this system we can usually provide quality candidates within 48 hours</a:t>
            </a:r>
          </a:p>
          <a:p>
            <a:pPr marL="0" indent="0">
              <a:buNone/>
            </a:pPr>
            <a:endParaRPr lang="en-GB" dirty="0"/>
          </a:p>
        </p:txBody>
      </p:sp>
      <p:sp>
        <p:nvSpPr>
          <p:cNvPr id="4" name="Title 3"/>
          <p:cNvSpPr>
            <a:spLocks noGrp="1"/>
          </p:cNvSpPr>
          <p:nvPr>
            <p:ph type="title"/>
          </p:nvPr>
        </p:nvSpPr>
        <p:spPr/>
        <p:txBody>
          <a:bodyPr/>
          <a:lstStyle/>
          <a:p>
            <a:r>
              <a:rPr lang="en-GB" dirty="0" smtClean="0"/>
              <a:t>Resourcing Response</a:t>
            </a:r>
            <a:endParaRPr lang="en-GB" dirty="0"/>
          </a:p>
        </p:txBody>
      </p:sp>
      <p:pic>
        <p:nvPicPr>
          <p:cNvPr id="6" name="Picture 5" descr="SP-logo-small">
            <a:hlinkClick r:id="rId2" tooltip="www.sterlingpryce.com"/>
          </p:cNvPr>
          <p:cNvPicPr/>
          <p:nvPr/>
        </p:nvPicPr>
        <p:blipFill>
          <a:blip r:embed="rId3">
            <a:extLst>
              <a:ext uri="{28A0092B-C50C-407E-A947-70E740481C1C}">
                <a14:useLocalDpi xmlns:a14="http://schemas.microsoft.com/office/drawing/2010/main" val="0"/>
              </a:ext>
            </a:extLst>
          </a:blip>
          <a:srcRect/>
          <a:stretch>
            <a:fillRect/>
          </a:stretch>
        </p:blipFill>
        <p:spPr bwMode="auto">
          <a:xfrm>
            <a:off x="8783573" y="-18417"/>
            <a:ext cx="3429000" cy="952500"/>
          </a:xfrm>
          <a:prstGeom prst="rect">
            <a:avLst/>
          </a:prstGeom>
          <a:noFill/>
          <a:ln>
            <a:noFill/>
          </a:ln>
        </p:spPr>
      </p:pic>
      <p:sp>
        <p:nvSpPr>
          <p:cNvPr id="9" name="Footer Placeholder 8"/>
          <p:cNvSpPr>
            <a:spLocks noGrp="1"/>
          </p:cNvSpPr>
          <p:nvPr>
            <p:ph type="ftr" sz="quarter" idx="11"/>
          </p:nvPr>
        </p:nvSpPr>
        <p:spPr/>
        <p:txBody>
          <a:bodyPr/>
          <a:lstStyle/>
          <a:p>
            <a:r>
              <a:rPr lang="en-US" smtClean="0"/>
              <a:t>www.sterlingpryce.com</a:t>
            </a:r>
            <a:endParaRPr lang="en-US" dirty="0"/>
          </a:p>
        </p:txBody>
      </p:sp>
      <p:sp>
        <p:nvSpPr>
          <p:cNvPr id="10" name="Slide Number Placeholder 9"/>
          <p:cNvSpPr>
            <a:spLocks noGrp="1"/>
          </p:cNvSpPr>
          <p:nvPr>
            <p:ph type="sldNum" sz="quarter" idx="12"/>
          </p:nvPr>
        </p:nvSpPr>
        <p:spPr/>
        <p:txBody>
          <a:bodyPr/>
          <a:lstStyle/>
          <a:p>
            <a:fld id="{A3F31473-23EB-4724-8B59-FE6D21D89FA4}" type="slidenum">
              <a:rPr lang="en-US" smtClean="0"/>
              <a:t>7</a:t>
            </a:fld>
            <a:endParaRPr lang="en-US" dirty="0"/>
          </a:p>
        </p:txBody>
      </p:sp>
    </p:spTree>
    <p:extLst>
      <p:ext uri="{BB962C8B-B14F-4D97-AF65-F5344CB8AC3E}">
        <p14:creationId xmlns:p14="http://schemas.microsoft.com/office/powerpoint/2010/main" val="330585580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4515" y="2204864"/>
            <a:ext cx="7414869" cy="2502556"/>
          </a:xfrm>
        </p:spPr>
        <p:txBody>
          <a:bodyPr>
            <a:normAutofit/>
          </a:bodyPr>
          <a:lstStyle/>
          <a:p>
            <a:pPr marL="0" indent="0">
              <a:buNone/>
            </a:pPr>
            <a:r>
              <a:rPr lang="en-GB" sz="7200" dirty="0" smtClean="0"/>
              <a:t>Questions </a:t>
            </a:r>
          </a:p>
        </p:txBody>
      </p:sp>
      <p:sp>
        <p:nvSpPr>
          <p:cNvPr id="4" name="Title 3"/>
          <p:cNvSpPr>
            <a:spLocks noGrp="1"/>
          </p:cNvSpPr>
          <p:nvPr>
            <p:ph type="title"/>
          </p:nvPr>
        </p:nvSpPr>
        <p:spPr/>
        <p:txBody>
          <a:bodyPr/>
          <a:lstStyle/>
          <a:p>
            <a:endParaRPr lang="en-GB" dirty="0"/>
          </a:p>
        </p:txBody>
      </p:sp>
      <p:pic>
        <p:nvPicPr>
          <p:cNvPr id="6" name="Picture 5" descr="SP-logo-small">
            <a:hlinkClick r:id="rId2" tooltip="www.sterlingpryce.com"/>
          </p:cNvPr>
          <p:cNvPicPr/>
          <p:nvPr/>
        </p:nvPicPr>
        <p:blipFill>
          <a:blip r:embed="rId3">
            <a:extLst>
              <a:ext uri="{28A0092B-C50C-407E-A947-70E740481C1C}">
                <a14:useLocalDpi xmlns:a14="http://schemas.microsoft.com/office/drawing/2010/main" val="0"/>
              </a:ext>
            </a:extLst>
          </a:blip>
          <a:srcRect/>
          <a:stretch>
            <a:fillRect/>
          </a:stretch>
        </p:blipFill>
        <p:spPr bwMode="auto">
          <a:xfrm>
            <a:off x="8760957" y="-19846"/>
            <a:ext cx="3429000" cy="952500"/>
          </a:xfrm>
          <a:prstGeom prst="rect">
            <a:avLst/>
          </a:prstGeom>
          <a:noFill/>
          <a:ln>
            <a:noFill/>
          </a:ln>
        </p:spPr>
      </p:pic>
      <p:sp>
        <p:nvSpPr>
          <p:cNvPr id="9" name="Footer Placeholder 8"/>
          <p:cNvSpPr>
            <a:spLocks noGrp="1"/>
          </p:cNvSpPr>
          <p:nvPr>
            <p:ph type="ftr" sz="quarter" idx="11"/>
          </p:nvPr>
        </p:nvSpPr>
        <p:spPr/>
        <p:txBody>
          <a:bodyPr/>
          <a:lstStyle/>
          <a:p>
            <a:r>
              <a:rPr lang="en-US" smtClean="0"/>
              <a:t>www.sterlingpryce.com</a:t>
            </a:r>
            <a:endParaRPr lang="en-US" dirty="0"/>
          </a:p>
        </p:txBody>
      </p:sp>
      <p:sp>
        <p:nvSpPr>
          <p:cNvPr id="10" name="Slide Number Placeholder 9"/>
          <p:cNvSpPr>
            <a:spLocks noGrp="1"/>
          </p:cNvSpPr>
          <p:nvPr>
            <p:ph type="sldNum" sz="quarter" idx="12"/>
          </p:nvPr>
        </p:nvSpPr>
        <p:spPr/>
        <p:txBody>
          <a:bodyPr/>
          <a:lstStyle/>
          <a:p>
            <a:fld id="{A3F31473-23EB-4724-8B59-FE6D21D89FA4}" type="slidenum">
              <a:rPr lang="en-US" smtClean="0"/>
              <a:t>8</a:t>
            </a:fld>
            <a:endParaRPr lang="en-US" dirty="0"/>
          </a:p>
        </p:txBody>
      </p:sp>
    </p:spTree>
    <p:extLst>
      <p:ext uri="{BB962C8B-B14F-4D97-AF65-F5344CB8AC3E}">
        <p14:creationId xmlns:p14="http://schemas.microsoft.com/office/powerpoint/2010/main" val="48226404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par>
    </p:tnLst>
  </p:timing>
</p:sld>
</file>

<file path=ppt/theme/theme1.xml><?xml version="1.0" encoding="utf-8"?>
<a:theme xmlns:a="http://schemas.openxmlformats.org/drawingml/2006/main" name="Sales presentation on product or servic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spDef>
      <a:spPr>
        <a:ln>
          <a:noFill/>
        </a:ln>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ales presentation on product or service" id="{7EE400BE-508E-476C-BFCF-E5A4B7CBB911}" vid="{528475A2-2519-44AA-B642-41944284C867}"/>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50A9AA-52B9-4BCE-8F7B-96CF968CD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presentation on product or service</Template>
  <TotalTime>0</TotalTime>
  <Words>396</Words>
  <Application>Microsoft Office PowerPoint</Application>
  <PresentationFormat>Custom</PresentationFormat>
  <Paragraphs>70</Paragraphs>
  <Slides>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Corbel</vt:lpstr>
      <vt:lpstr>Sales presentation on product or service</vt:lpstr>
      <vt:lpstr>PowerPoint Presentation</vt:lpstr>
      <vt:lpstr>Sterling Pryce Key Facts</vt:lpstr>
      <vt:lpstr>Key Clients </vt:lpstr>
      <vt:lpstr>Additional Areas of expertise</vt:lpstr>
      <vt:lpstr>Specialism in The African Market </vt:lpstr>
      <vt:lpstr>Telecom Account Team</vt:lpstr>
      <vt:lpstr>Resourcing Response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2015-07-22T13:12:01Z</dcterms:created>
  <dcterms:modified xsi:type="dcterms:W3CDTF">2016-07-12T10:04:51Z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TC034605559991</vt:lpwstr>
  </property>
</Properties>
</file>